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3" r:id="rId1"/>
    <p:sldMasterId id="2147483922" r:id="rId2"/>
    <p:sldMasterId id="2147483924" r:id="rId3"/>
    <p:sldMasterId id="2147483935" r:id="rId4"/>
  </p:sldMasterIdLst>
  <p:notesMasterIdLst>
    <p:notesMasterId r:id="rId10"/>
  </p:notesMasterIdLst>
  <p:handoutMasterIdLst>
    <p:handoutMasterId r:id="rId11"/>
  </p:handoutMasterIdLst>
  <p:sldIdLst>
    <p:sldId id="313" r:id="rId5"/>
    <p:sldId id="314" r:id="rId6"/>
    <p:sldId id="315" r:id="rId7"/>
    <p:sldId id="316" r:id="rId8"/>
    <p:sldId id="317" r:id="rId9"/>
  </p:sldIdLst>
  <p:sldSz cx="12192000" cy="6858000"/>
  <p:notesSz cx="6889750" cy="1002188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jie Zhang(章世杰)" initials="SZ" lastIdx="16" clrIdx="0">
    <p:extLst>
      <p:ext uri="{19B8F6BF-5375-455C-9EA6-DF929625EA0E}">
        <p15:presenceInfo xmlns:p15="http://schemas.microsoft.com/office/powerpoint/2012/main" userId="S-1-5-21-1572956919-2529132-3327337017-62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CCDCEC"/>
    <a:srgbClr val="E60917"/>
    <a:srgbClr val="336D9D"/>
    <a:srgbClr val="537ABA"/>
    <a:srgbClr val="004093"/>
    <a:srgbClr val="1D2087"/>
    <a:srgbClr val="E50112"/>
    <a:srgbClr val="181C85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2793" autoAdjust="0"/>
  </p:normalViewPr>
  <p:slideViewPr>
    <p:cSldViewPr snapToGrid="0">
      <p:cViewPr varScale="1">
        <p:scale>
          <a:sx n="71" d="100"/>
          <a:sy n="71" d="100"/>
        </p:scale>
        <p:origin x="802" y="66"/>
      </p:cViewPr>
      <p:guideLst>
        <p:guide orient="horz" pos="2880"/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notesViewPr>
    <p:cSldViewPr snapToGrid="0">
      <p:cViewPr varScale="1">
        <p:scale>
          <a:sx n="62" d="100"/>
          <a:sy n="62" d="100"/>
        </p:scale>
        <p:origin x="2496" y="78"/>
      </p:cViewPr>
      <p:guideLst>
        <p:guide orient="horz" pos="3157"/>
        <p:guide pos="2170"/>
      </p:guideLst>
    </p:cSldViewPr>
  </p:notes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65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01832" y="0"/>
            <a:ext cx="2986309" cy="50165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0DB84698-6937-489E-B5E2-4D6348899ACD}" type="datetimeFigureOut">
              <a:rPr lang="zh-CN" altLang="en-US" smtClean="0">
                <a:latin typeface="Calibri" panose="020F0502020204030204" pitchFamily="34" charset="0"/>
                <a:ea typeface="微软雅黑" panose="020B0503020204020204" pitchFamily="34" charset="-122"/>
              </a:rPr>
              <a:t>2020/6/30</a:t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518630"/>
            <a:ext cx="2986309" cy="50165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01832" y="9518630"/>
            <a:ext cx="2986309" cy="50165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4F98E3C8-C288-48DD-A88F-7FA546A3C59D}" type="slidenum">
              <a:rPr lang="zh-CN" altLang="en-US" smtClean="0">
                <a:latin typeface="Calibri" panose="020F0502020204030204" pitchFamily="34" charset="0"/>
                <a:ea typeface="微软雅黑" panose="020B0503020204020204" pitchFamily="34" charset="-122"/>
              </a:rPr>
              <a:t>‹#›</a:t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228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 eaLnBrk="1" hangingPunct="1">
              <a:buFont typeface="Arial" charset="0"/>
              <a:buNone/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 eaLnBrk="1" hangingPunct="1">
              <a:buFont typeface="Arial" charset="0"/>
              <a:buNone/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76E36C6-0E71-4A14-AB6F-E2600FA41097}" type="datetimeFigureOut">
              <a:rPr lang="zh-CN" altLang="en-US" smtClean="0"/>
              <a:pPr>
                <a:defRPr/>
              </a:pPr>
              <a:t>2020/6/30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2475"/>
            <a:ext cx="668020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9054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 eaLnBrk="1" hangingPunct="1">
              <a:buFont typeface="Arial" charset="0"/>
              <a:buNone/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2598" y="9519054"/>
            <a:ext cx="2985558" cy="501095"/>
          </a:xfrm>
          <a:prstGeom prst="rect">
            <a:avLst/>
          </a:prstGeom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fld id="{CAE3833E-0E60-41C6-84A1-C0871A0BAA0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0368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367214" y="1720578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67214" y="2506975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-20" y="622076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67214" y="339592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367214" y="386388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67214" y="428329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cxnSp>
        <p:nvCxnSpPr>
          <p:cNvPr id="34" name="直接连接符 33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 userDrawn="1"/>
        </p:nvSpPr>
        <p:spPr>
          <a:xfrm>
            <a:off x="1" y="6408824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i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 Molecules</a:t>
            </a:r>
            <a:r>
              <a:rPr lang="en-US" altLang="zh-CN" sz="1400" b="1" i="0" baseline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79647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76"/>
            <a:ext cx="11201400" cy="835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5075"/>
            <a:ext cx="10972800" cy="48910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94733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2A6E4-6A00-204F-BCD7-1E5168CB5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9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585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367214" y="1720578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67214" y="2506975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-20" y="622076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67214" y="339592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367214" y="386388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67214" y="428329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cxnSp>
        <p:nvCxnSpPr>
          <p:cNvPr id="34" name="直接连接符 33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 userDrawn="1"/>
        </p:nvSpPr>
        <p:spPr>
          <a:xfrm>
            <a:off x="1" y="6408824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4961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953527" y="2672494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953527" y="3461889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953527" y="4251286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953527" y="4719239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953527" y="5138653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8314" y="6034520"/>
            <a:ext cx="3090465" cy="486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3528" y="238395"/>
            <a:ext cx="10035251" cy="1976486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 flipH="1">
            <a:off x="249616" y="230143"/>
            <a:ext cx="1703911" cy="19847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7926950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1650682"/>
            <a:ext cx="12192000" cy="298227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56247" y="1788160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56247" y="2589261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856247" y="327705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856247" y="374501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856247" y="416442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8340" y="5382319"/>
            <a:ext cx="2675446" cy="42073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856247" y="5382319"/>
            <a:ext cx="355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Calibri"/>
              </a:rPr>
              <a:t>www.pharmablock.com</a:t>
            </a:r>
          </a:p>
          <a:p>
            <a:r>
              <a:rPr lang="en-US" altLang="zh-CN" dirty="0">
                <a:solidFill>
                  <a:srgbClr val="000000"/>
                </a:solidFill>
                <a:latin typeface="Calibri"/>
              </a:rPr>
              <a:t>product.pharmablock.com</a:t>
            </a:r>
            <a:endParaRPr lang="zh-CN" alt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856247" y="1268012"/>
            <a:ext cx="658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2708465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8889999" y="0"/>
            <a:ext cx="2946400" cy="53659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13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36320" y="3113381"/>
            <a:ext cx="7397750" cy="741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3196941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376" y="1016597"/>
            <a:ext cx="11188700" cy="519793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sp>
        <p:nvSpPr>
          <p:cNvPr id="15" name="文本框 14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297914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6" y="686485"/>
            <a:ext cx="1113657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850" y="1371600"/>
            <a:ext cx="11188700" cy="48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Ø"/>
              <a:defRPr sz="2000"/>
            </a:lvl2pPr>
            <a:lvl3pPr marL="1143000" indent="-228600">
              <a:buFont typeface="Wingdings" panose="05000000000000000000" pitchFamily="2" charset="2"/>
              <a:buChar char="ü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1263718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350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376" y="92075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latin typeface="+mn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760437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824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accent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7" y="683495"/>
            <a:ext cx="559482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850" y="140970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j-lt"/>
                <a:ea typeface="微软雅黑" panose="020B0503020204020204" pitchFamily="34" charset="-122"/>
              </a:defRPr>
            </a:lvl2pPr>
            <a:lvl3pPr marL="1200150" indent="-285750">
              <a:buFont typeface="Wingdings" panose="05000000000000000000" pitchFamily="2" charset="2"/>
              <a:buChar char="ü"/>
              <a:defRPr sz="1800">
                <a:latin typeface="+mj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503771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953527" y="2672494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953527" y="3461889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953527" y="4251286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953527" y="4719239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953527" y="5138653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8314" y="6034520"/>
            <a:ext cx="3090465" cy="486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35894" y="3076"/>
            <a:ext cx="10756106" cy="2212594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 flipH="1">
            <a:off x="-2" y="1540"/>
            <a:ext cx="1435895" cy="220587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i="0" kern="120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  <a:cs typeface="+mn-cs"/>
              </a:rPr>
              <a:t>Bridging Molecules</a:t>
            </a:r>
            <a:r>
              <a:rPr lang="en-US" altLang="zh-CN" sz="1400" b="1" i="0" kern="1200" baseline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  <a:cs typeface="+mn-cs"/>
              </a:rPr>
              <a:t> for Innovative Medicines</a:t>
            </a:r>
            <a:endParaRPr lang="zh-CN" altLang="en-US" sz="1400" b="1" i="0" kern="1200" dirty="0">
              <a:solidFill>
                <a:schemeClr val="accent1"/>
              </a:solidFill>
              <a:latin typeface="+mj-lt"/>
              <a:ea typeface="华文新魏" panose="0201080004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756735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3346749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367214" y="1720578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67214" y="2506975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-20" y="622076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67214" y="339592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367214" y="386388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67214" y="428329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cxnSp>
        <p:nvCxnSpPr>
          <p:cNvPr id="34" name="直接连接符 33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 userDrawn="1"/>
        </p:nvSpPr>
        <p:spPr>
          <a:xfrm>
            <a:off x="1" y="6408824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79407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953527" y="2672494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953527" y="3461889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953527" y="4251286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953527" y="4719239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953527" y="5138653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8314" y="6034520"/>
            <a:ext cx="3090465" cy="486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3528" y="238395"/>
            <a:ext cx="10035251" cy="1976486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 flipH="1">
            <a:off x="249616" y="230143"/>
            <a:ext cx="1703911" cy="19847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2114387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1650682"/>
            <a:ext cx="12192000" cy="298227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56247" y="1788160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56247" y="2589261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856247" y="327705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856247" y="374501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856247" y="416442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8340" y="5382319"/>
            <a:ext cx="2675446" cy="42073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856247" y="5382319"/>
            <a:ext cx="355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Calibri"/>
              </a:rPr>
              <a:t>www.pharmablock.com</a:t>
            </a:r>
          </a:p>
          <a:p>
            <a:r>
              <a:rPr lang="en-US" altLang="zh-CN" dirty="0">
                <a:solidFill>
                  <a:srgbClr val="000000"/>
                </a:solidFill>
                <a:latin typeface="Calibri"/>
              </a:rPr>
              <a:t>product.pharmablock.com</a:t>
            </a:r>
            <a:endParaRPr lang="zh-CN" alt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856247" y="1268012"/>
            <a:ext cx="658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7821579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8889999" y="0"/>
            <a:ext cx="2946400" cy="53659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13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36320" y="3113381"/>
            <a:ext cx="7397750" cy="741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8828654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376" y="1016597"/>
            <a:ext cx="11188700" cy="519793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sp>
        <p:nvSpPr>
          <p:cNvPr id="15" name="文本框 14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83977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6" y="686485"/>
            <a:ext cx="1113657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850" y="1371600"/>
            <a:ext cx="11188700" cy="48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Ø"/>
              <a:defRPr sz="2000"/>
            </a:lvl2pPr>
            <a:lvl3pPr marL="1143000" indent="-228600">
              <a:buFont typeface="Wingdings" panose="05000000000000000000" pitchFamily="2" charset="2"/>
              <a:buChar char="ü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8875081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350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376" y="92075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latin typeface="+mn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0758569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824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accent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7" y="683495"/>
            <a:ext cx="559482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850" y="140970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j-lt"/>
                <a:ea typeface="微软雅黑" panose="020B0503020204020204" pitchFamily="34" charset="-122"/>
              </a:defRPr>
            </a:lvl2pPr>
            <a:lvl3pPr marL="1200150" indent="-285750">
              <a:buFont typeface="Wingdings" panose="05000000000000000000" pitchFamily="2" charset="2"/>
              <a:buChar char="ü"/>
              <a:defRPr sz="1800">
                <a:latin typeface="+mj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527535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754971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1650682"/>
            <a:ext cx="12192000" cy="298227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56247" y="1788160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56247" y="2589261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856247" y="327705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856247" y="374501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856247" y="416442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8340" y="5382319"/>
            <a:ext cx="2675446" cy="42073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856247" y="5382319"/>
            <a:ext cx="355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j-lt"/>
              </a:rPr>
              <a:t>www.pharmablock.com</a:t>
            </a:r>
          </a:p>
          <a:p>
            <a:r>
              <a:rPr lang="en-US" altLang="zh-CN" dirty="0">
                <a:latin typeface="+mj-lt"/>
              </a:rPr>
              <a:t>product.pharmablock.com</a:t>
            </a:r>
            <a:endParaRPr lang="zh-CN" altLang="en-US" dirty="0">
              <a:latin typeface="+mj-lt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856247" y="1268012"/>
            <a:ext cx="658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2"/>
                </a:solidFill>
                <a:latin typeface="+mj-lt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800" b="1" dirty="0">
              <a:solidFill>
                <a:schemeClr val="tx2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4615716"/>
      </p:ext>
    </p:extLst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6190" y="52071"/>
            <a:ext cx="11219620" cy="415498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>
                <a:solidFill>
                  <a:srgbClr val="007B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5374" y="1226693"/>
            <a:ext cx="1056125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0"/>
            <a:ext cx="3901439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>
                  <a:tint val="75000"/>
                </a:prstClr>
              </a:solidFill>
              <a:latin typeface="Arial"/>
              <a:ea typeface="楷体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/>
                <a:ea typeface="楷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6/30/2020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  <a:ea typeface="楷体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Arial"/>
                <a:ea typeface="楷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Arial"/>
              <a:ea typeface="楷体"/>
            </a:endParaRPr>
          </a:p>
        </p:txBody>
      </p:sp>
    </p:spTree>
    <p:extLst>
      <p:ext uri="{BB962C8B-B14F-4D97-AF65-F5344CB8AC3E}">
        <p14:creationId xmlns:p14="http://schemas.microsoft.com/office/powerpoint/2010/main" val="51317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8889999" y="0"/>
            <a:ext cx="2946400" cy="53659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13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36320" y="3113381"/>
            <a:ext cx="7397750" cy="741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i="0" kern="120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  <a:cs typeface="+mn-cs"/>
              </a:rPr>
              <a:t>Bridging Molecules</a:t>
            </a:r>
            <a:r>
              <a:rPr lang="en-US" altLang="zh-CN" sz="1400" b="1" i="0" kern="1200" baseline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  <a:cs typeface="+mn-cs"/>
              </a:rPr>
              <a:t> for Innovative Medicines</a:t>
            </a:r>
            <a:endParaRPr lang="zh-CN" altLang="en-US" sz="1400" b="1" i="0" kern="1200" dirty="0">
              <a:solidFill>
                <a:schemeClr val="accent1"/>
              </a:solidFill>
              <a:latin typeface="+mj-lt"/>
              <a:ea typeface="华文新魏" panose="0201080004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36861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376" y="1016597"/>
            <a:ext cx="11188700" cy="519793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sp>
        <p:nvSpPr>
          <p:cNvPr id="15" name="文本框 14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0437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6" y="675727"/>
            <a:ext cx="1113657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850" y="1371600"/>
            <a:ext cx="11188700" cy="48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Ø"/>
              <a:defRPr sz="2000"/>
            </a:lvl2pPr>
            <a:lvl3pPr marL="1143000" indent="-228600">
              <a:buFont typeface="Wingdings" panose="05000000000000000000" pitchFamily="2" charset="2"/>
              <a:buChar char="ü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557433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350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376" y="92075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latin typeface="+mn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978128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824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accent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7" y="683495"/>
            <a:ext cx="559482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850" y="140970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j-lt"/>
                <a:ea typeface="微软雅黑" panose="020B0503020204020204" pitchFamily="34" charset="-122"/>
              </a:defRPr>
            </a:lvl2pPr>
            <a:lvl3pPr marL="1200150" indent="-285750">
              <a:buFont typeface="Wingdings" panose="05000000000000000000" pitchFamily="2" charset="2"/>
              <a:buChar char="ü"/>
              <a:defRPr sz="1800">
                <a:latin typeface="+mj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952537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 userDrawn="1"/>
        </p:nvCxnSpPr>
        <p:spPr>
          <a:xfrm flipV="1">
            <a:off x="0" y="6290861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 userDrawn="1"/>
        </p:nvSpPr>
        <p:spPr>
          <a:xfrm>
            <a:off x="1" y="6326005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3851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23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6" r:id="rId2"/>
    <p:sldLayoutId id="2147483919" r:id="rId3"/>
    <p:sldLayoutId id="2147483920" r:id="rId4"/>
    <p:sldLayoutId id="2147483870" r:id="rId5"/>
    <p:sldLayoutId id="2147483865" r:id="rId6"/>
    <p:sldLayoutId id="2147483871" r:id="rId7"/>
    <p:sldLayoutId id="2147483867" r:id="rId8"/>
    <p:sldLayoutId id="2147483850" r:id="rId9"/>
    <p:sldLayoutId id="2147483934" r:id="rId10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4167-EF9E-424D-9CDB-2C4A0198D2CD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66094-C048-4FB1-B222-8F743B1C90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7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-1" y="6533977"/>
            <a:ext cx="2244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000000"/>
                </a:solidFill>
              </a:rPr>
              <a:t>Confidential </a:t>
            </a:r>
            <a:endParaRPr lang="zh-CN" altLang="en-US" sz="1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756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-1" y="6533977"/>
            <a:ext cx="2244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000000"/>
                </a:solidFill>
                <a:latin typeface="Arial"/>
              </a:rPr>
              <a:t>Confidential </a:t>
            </a:r>
            <a:endParaRPr lang="zh-CN" altLang="en-US" sz="1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442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6.wmf"/><Relationship Id="rId3" Type="http://schemas.openxmlformats.org/officeDocument/2006/relationships/image" Target="../media/image2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2.bin"/><Relationship Id="rId3" Type="http://schemas.openxmlformats.org/officeDocument/2006/relationships/image" Target="../media/image2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0.wmf"/><Relationship Id="rId3" Type="http://schemas.openxmlformats.org/officeDocument/2006/relationships/image" Target="../media/image2.pn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7.wmf"/><Relationship Id="rId3" Type="http://schemas.openxmlformats.org/officeDocument/2006/relationships/image" Target="../media/image2.png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5929" y="497226"/>
            <a:ext cx="2195364" cy="3452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4136066" cy="629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/>
              <a:t>Novel </a:t>
            </a:r>
          </a:p>
          <a:p>
            <a:pPr algn="ctr"/>
            <a:r>
              <a:rPr lang="en-US" altLang="zh-CN" sz="4400" b="1" dirty="0"/>
              <a:t>Building Blocks </a:t>
            </a:r>
          </a:p>
          <a:p>
            <a:pPr algn="ctr"/>
            <a:r>
              <a:rPr lang="en-US" altLang="zh-CN" sz="4400" b="1" dirty="0"/>
              <a:t>of the Week</a:t>
            </a:r>
            <a:endParaRPr lang="zh-CN" altLang="en-US" sz="4400" b="1" dirty="0"/>
          </a:p>
        </p:txBody>
      </p:sp>
      <p:sp>
        <p:nvSpPr>
          <p:cNvPr id="47" name="矩形 46"/>
          <p:cNvSpPr/>
          <p:nvPr/>
        </p:nvSpPr>
        <p:spPr>
          <a:xfrm>
            <a:off x="8616212" y="2987063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PBZ4366</a:t>
            </a:r>
          </a:p>
        </p:txBody>
      </p:sp>
      <p:sp>
        <p:nvSpPr>
          <p:cNvPr id="19" name="矩形 18"/>
          <p:cNvSpPr/>
          <p:nvPr/>
        </p:nvSpPr>
        <p:spPr>
          <a:xfrm>
            <a:off x="4664014" y="5386802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PBZ4604-1</a:t>
            </a:r>
          </a:p>
        </p:txBody>
      </p:sp>
      <p:sp>
        <p:nvSpPr>
          <p:cNvPr id="21" name="矩形 20"/>
          <p:cNvSpPr/>
          <p:nvPr/>
        </p:nvSpPr>
        <p:spPr>
          <a:xfrm>
            <a:off x="6620860" y="2954322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PBZ4365</a:t>
            </a:r>
          </a:p>
        </p:txBody>
      </p:sp>
      <p:sp>
        <p:nvSpPr>
          <p:cNvPr id="17" name="矩形 16"/>
          <p:cNvSpPr/>
          <p:nvPr/>
        </p:nvSpPr>
        <p:spPr>
          <a:xfrm>
            <a:off x="10644531" y="2953273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PBU4444</a:t>
            </a:r>
          </a:p>
        </p:txBody>
      </p:sp>
      <p:sp>
        <p:nvSpPr>
          <p:cNvPr id="42" name="矩形 41"/>
          <p:cNvSpPr/>
          <p:nvPr/>
        </p:nvSpPr>
        <p:spPr>
          <a:xfrm>
            <a:off x="4625508" y="2954322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PBZL608</a:t>
            </a:r>
          </a:p>
        </p:txBody>
      </p:sp>
      <p:sp>
        <p:nvSpPr>
          <p:cNvPr id="43" name="矩形 42"/>
          <p:cNvSpPr/>
          <p:nvPr/>
        </p:nvSpPr>
        <p:spPr>
          <a:xfrm>
            <a:off x="6486208" y="5386802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PBJLD0182</a:t>
            </a:r>
          </a:p>
        </p:txBody>
      </p:sp>
      <p:sp>
        <p:nvSpPr>
          <p:cNvPr id="44" name="矩形 43"/>
          <p:cNvSpPr/>
          <p:nvPr/>
        </p:nvSpPr>
        <p:spPr>
          <a:xfrm>
            <a:off x="8613913" y="5386802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PBZ0418</a:t>
            </a:r>
          </a:p>
        </p:txBody>
      </p:sp>
      <p:sp>
        <p:nvSpPr>
          <p:cNvPr id="45" name="矩形 44"/>
          <p:cNvSpPr/>
          <p:nvPr/>
        </p:nvSpPr>
        <p:spPr>
          <a:xfrm>
            <a:off x="10644531" y="5386802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PBB0342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0589424" y="1536951"/>
          <a:ext cx="1141056" cy="1367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8" name="MarvinOLE.Document" r:id="rId4" imgW="713160" imgH="854640" progId="MarvinOLE.Document">
                  <p:embed/>
                </p:oleObj>
              </mc:Choice>
              <mc:Fallback>
                <p:oleObj name="MarvinOLE.Document" r:id="rId4" imgW="713160" imgH="8546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89424" y="1536951"/>
                        <a:ext cx="1141056" cy="1367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606286" y="1628590"/>
          <a:ext cx="1175616" cy="1306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9" name="MarvinOLE.Document" r:id="rId6" imgW="734760" imgH="816480" progId="MarvinOLE.Document">
                  <p:embed/>
                </p:oleObj>
              </mc:Choice>
              <mc:Fallback>
                <p:oleObj name="MarvinOLE.Document" r:id="rId6" imgW="734760" imgH="81648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06286" y="1628590"/>
                        <a:ext cx="1175616" cy="1306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8599339" y="1628919"/>
          <a:ext cx="1175616" cy="1306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0" name="MarvinOLE.Document" r:id="rId8" imgW="734760" imgH="816480" progId="MarvinOLE.Document">
                  <p:embed/>
                </p:oleObj>
              </mc:Choice>
              <mc:Fallback>
                <p:oleObj name="MarvinOLE.Document" r:id="rId8" imgW="734760" imgH="81648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99339" y="1628919"/>
                        <a:ext cx="1175616" cy="1306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937606" y="3934607"/>
          <a:ext cx="766080" cy="1393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1" name="MarvinOLE.Document" r:id="rId10" imgW="478800" imgH="870840" progId="MarvinOLE.Document">
                  <p:embed/>
                </p:oleObj>
              </mc:Choice>
              <mc:Fallback>
                <p:oleObj name="MarvinOLE.Document" r:id="rId10" imgW="478800" imgH="8708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37606" y="3934607"/>
                        <a:ext cx="766080" cy="1393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6661618" y="3965067"/>
          <a:ext cx="1053504" cy="13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2" name="MarvinOLE.Document" r:id="rId12" imgW="658440" imgH="849240" progId="MarvinOLE.Document">
                  <p:embed/>
                </p:oleObj>
              </mc:Choice>
              <mc:Fallback>
                <p:oleObj name="MarvinOLE.Document" r:id="rId12" imgW="658440" imgH="8492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61618" y="3965067"/>
                        <a:ext cx="1053504" cy="1358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0439613" y="4383675"/>
          <a:ext cx="1471680" cy="74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3" name="MarvinOLE.Document" r:id="rId14" imgW="919800" imgH="468000" progId="MarvinOLE.Document">
                  <p:embed/>
                </p:oleObj>
              </mc:Choice>
              <mc:Fallback>
                <p:oleObj name="MarvinOLE.Document" r:id="rId14" imgW="919800" imgH="46800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439613" y="4383675"/>
                        <a:ext cx="1471680" cy="74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8614999" y="4269093"/>
          <a:ext cx="1158336" cy="100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4" name="MarvinOLE.Document" r:id="rId16" imgW="723960" imgH="626040" progId="MarvinOLE.Document">
                  <p:embed/>
                </p:oleObj>
              </mc:Choice>
              <mc:Fallback>
                <p:oleObj name="MarvinOLE.Document" r:id="rId16" imgW="723960" imgH="6260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614999" y="4269093"/>
                        <a:ext cx="1158336" cy="1001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701759" y="1813092"/>
          <a:ext cx="975168" cy="1062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5" name="MarvinOLE.Document" r:id="rId18" imgW="609480" imgH="664200" progId="MarvinOLE.Document">
                  <p:embed/>
                </p:oleObj>
              </mc:Choice>
              <mc:Fallback>
                <p:oleObj name="MarvinOLE.Document" r:id="rId18" imgW="609480" imgH="66420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701759" y="1813092"/>
                        <a:ext cx="975168" cy="1062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54312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526" y="720536"/>
            <a:ext cx="2195364" cy="3452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4136066" cy="629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/>
              <a:t>Novel </a:t>
            </a:r>
          </a:p>
          <a:p>
            <a:pPr algn="ctr"/>
            <a:r>
              <a:rPr lang="en-US" altLang="zh-CN" sz="4400" b="1" dirty="0"/>
              <a:t>Building Blocks </a:t>
            </a:r>
          </a:p>
          <a:p>
            <a:pPr algn="ctr"/>
            <a:r>
              <a:rPr lang="en-US" altLang="zh-CN" sz="4400" b="1" dirty="0"/>
              <a:t>of the Week</a:t>
            </a:r>
            <a:endParaRPr lang="zh-CN" altLang="en-US" sz="4400" b="1" dirty="0"/>
          </a:p>
        </p:txBody>
      </p:sp>
      <p:sp>
        <p:nvSpPr>
          <p:cNvPr id="47" name="矩形 46"/>
          <p:cNvSpPr/>
          <p:nvPr/>
        </p:nvSpPr>
        <p:spPr>
          <a:xfrm>
            <a:off x="4933346" y="5489668"/>
            <a:ext cx="1449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PBXAA1172</a:t>
            </a:r>
          </a:p>
        </p:txBody>
      </p:sp>
      <p:sp>
        <p:nvSpPr>
          <p:cNvPr id="50" name="矩形 49"/>
          <p:cNvSpPr/>
          <p:nvPr/>
        </p:nvSpPr>
        <p:spPr>
          <a:xfrm>
            <a:off x="7458073" y="5494919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PBWBD0149-1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0154759" y="5494919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PBLJ18244</a:t>
            </a:r>
          </a:p>
        </p:txBody>
      </p:sp>
      <p:sp>
        <p:nvSpPr>
          <p:cNvPr id="21" name="矩形 20"/>
          <p:cNvSpPr/>
          <p:nvPr/>
        </p:nvSpPr>
        <p:spPr>
          <a:xfrm>
            <a:off x="10013695" y="3092251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PBLL101231</a:t>
            </a:r>
          </a:p>
        </p:txBody>
      </p:sp>
      <p:sp>
        <p:nvSpPr>
          <p:cNvPr id="29" name="矩形 28"/>
          <p:cNvSpPr/>
          <p:nvPr/>
        </p:nvSpPr>
        <p:spPr>
          <a:xfrm>
            <a:off x="4933346" y="309225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PBU4490-1</a:t>
            </a:r>
          </a:p>
        </p:txBody>
      </p:sp>
      <p:sp>
        <p:nvSpPr>
          <p:cNvPr id="17" name="矩形 16"/>
          <p:cNvSpPr/>
          <p:nvPr/>
        </p:nvSpPr>
        <p:spPr>
          <a:xfrm>
            <a:off x="7708906" y="3092251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PBB0451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129470"/>
              </p:ext>
            </p:extLst>
          </p:nvPr>
        </p:nvGraphicFramePr>
        <p:xfrm>
          <a:off x="4728272" y="1345201"/>
          <a:ext cx="1757880" cy="1664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1" name="MarvinOLE.Document" r:id="rId4" imgW="925200" imgH="876240" progId="MarvinOLE.Document">
                  <p:embed/>
                </p:oleObj>
              </mc:Choice>
              <mc:Fallback>
                <p:oleObj name="MarvinOLE.Document" r:id="rId4" imgW="925200" imgH="8762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8272" y="1345201"/>
                        <a:ext cx="1757880" cy="1664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297038"/>
              </p:ext>
            </p:extLst>
          </p:nvPr>
        </p:nvGraphicFramePr>
        <p:xfrm>
          <a:off x="7869602" y="1135010"/>
          <a:ext cx="837900" cy="187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2" name="MarvinOLE.Document" r:id="rId6" imgW="441000" imgH="985320" progId="MarvinOLE.Document">
                  <p:embed/>
                </p:oleObj>
              </mc:Choice>
              <mc:Fallback>
                <p:oleObj name="MarvinOLE.Document" r:id="rId6" imgW="441000" imgH="9853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69602" y="1135010"/>
                        <a:ext cx="837900" cy="1872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462505"/>
              </p:ext>
            </p:extLst>
          </p:nvPr>
        </p:nvGraphicFramePr>
        <p:xfrm>
          <a:off x="10251852" y="1497530"/>
          <a:ext cx="1106712" cy="1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3" name="MarvinOLE.Document" r:id="rId8" imgW="582480" imgH="794520" progId="MarvinOLE.Document">
                  <p:embed/>
                </p:oleObj>
              </mc:Choice>
              <mc:Fallback>
                <p:oleObj name="MarvinOLE.Document" r:id="rId8" imgW="582480" imgH="7945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251852" y="1497530"/>
                        <a:ext cx="1106712" cy="1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414881"/>
              </p:ext>
            </p:extLst>
          </p:nvPr>
        </p:nvGraphicFramePr>
        <p:xfrm>
          <a:off x="4908656" y="4408630"/>
          <a:ext cx="1499328" cy="1023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4" name="MarvinOLE.Document" r:id="rId10" imgW="789120" imgH="538920" progId="MarvinOLE.Document">
                  <p:embed/>
                </p:oleObj>
              </mc:Choice>
              <mc:Fallback>
                <p:oleObj name="MarvinOLE.Document" r:id="rId10" imgW="789120" imgH="5389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08656" y="4408630"/>
                        <a:ext cx="1499328" cy="1023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644490"/>
              </p:ext>
            </p:extLst>
          </p:nvPr>
        </p:nvGraphicFramePr>
        <p:xfrm>
          <a:off x="7647302" y="4219981"/>
          <a:ext cx="1282500" cy="1209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5" name="MarvinOLE.Document" r:id="rId12" imgW="675000" imgH="636840" progId="MarvinOLE.Document">
                  <p:embed/>
                </p:oleObj>
              </mc:Choice>
              <mc:Fallback>
                <p:oleObj name="MarvinOLE.Document" r:id="rId12" imgW="675000" imgH="6368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647302" y="4219981"/>
                        <a:ext cx="1282500" cy="1209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36194"/>
              </p:ext>
            </p:extLst>
          </p:nvPr>
        </p:nvGraphicFramePr>
        <p:xfrm>
          <a:off x="9761748" y="3994810"/>
          <a:ext cx="2430252" cy="1437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6" name="MarvinOLE.Document" r:id="rId14" imgW="1279080" imgH="756720" progId="MarvinOLE.Document">
                  <p:embed/>
                </p:oleObj>
              </mc:Choice>
              <mc:Fallback>
                <p:oleObj name="MarvinOLE.Document" r:id="rId14" imgW="1279080" imgH="7567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761748" y="3994810"/>
                        <a:ext cx="2430252" cy="1437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91498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3246" y="568136"/>
            <a:ext cx="2195364" cy="3452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4136066" cy="629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/>
              <a:t>Novel </a:t>
            </a:r>
          </a:p>
          <a:p>
            <a:pPr algn="ctr"/>
            <a:r>
              <a:rPr lang="en-US" altLang="zh-CN" sz="4400" b="1" dirty="0"/>
              <a:t>Building Blocks </a:t>
            </a:r>
          </a:p>
          <a:p>
            <a:pPr algn="ctr"/>
            <a:r>
              <a:rPr lang="en-US" altLang="zh-CN" sz="4400" b="1" dirty="0"/>
              <a:t>of the Week</a:t>
            </a:r>
            <a:endParaRPr lang="zh-CN" altLang="en-US" sz="4400" b="1" dirty="0"/>
          </a:p>
        </p:txBody>
      </p:sp>
      <p:sp>
        <p:nvSpPr>
          <p:cNvPr id="47" name="矩形 46"/>
          <p:cNvSpPr/>
          <p:nvPr/>
        </p:nvSpPr>
        <p:spPr>
          <a:xfrm>
            <a:off x="4613709" y="2993626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PBU5126</a:t>
            </a:r>
          </a:p>
        </p:txBody>
      </p:sp>
      <p:sp>
        <p:nvSpPr>
          <p:cNvPr id="19" name="矩形 18"/>
          <p:cNvSpPr/>
          <p:nvPr/>
        </p:nvSpPr>
        <p:spPr>
          <a:xfrm>
            <a:off x="8618154" y="5537662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PBU4948</a:t>
            </a:r>
          </a:p>
        </p:txBody>
      </p:sp>
      <p:sp>
        <p:nvSpPr>
          <p:cNvPr id="21" name="矩形 20"/>
          <p:cNvSpPr/>
          <p:nvPr/>
        </p:nvSpPr>
        <p:spPr>
          <a:xfrm>
            <a:off x="6530585" y="2993626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PBJL807</a:t>
            </a:r>
          </a:p>
        </p:txBody>
      </p:sp>
      <p:sp>
        <p:nvSpPr>
          <p:cNvPr id="17" name="矩形 16"/>
          <p:cNvSpPr/>
          <p:nvPr/>
        </p:nvSpPr>
        <p:spPr>
          <a:xfrm>
            <a:off x="10712056" y="5537662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PBJL830</a:t>
            </a:r>
          </a:p>
        </p:txBody>
      </p:sp>
      <p:sp>
        <p:nvSpPr>
          <p:cNvPr id="42" name="矩形 41"/>
          <p:cNvSpPr/>
          <p:nvPr/>
        </p:nvSpPr>
        <p:spPr>
          <a:xfrm>
            <a:off x="6530585" y="5537662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PBZ2925</a:t>
            </a:r>
          </a:p>
        </p:txBody>
      </p:sp>
      <p:sp>
        <p:nvSpPr>
          <p:cNvPr id="43" name="矩形 42"/>
          <p:cNvSpPr/>
          <p:nvPr/>
        </p:nvSpPr>
        <p:spPr>
          <a:xfrm>
            <a:off x="8454460" y="299362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PB97776-5</a:t>
            </a:r>
          </a:p>
        </p:txBody>
      </p:sp>
      <p:sp>
        <p:nvSpPr>
          <p:cNvPr id="44" name="矩形 43"/>
          <p:cNvSpPr/>
          <p:nvPr/>
        </p:nvSpPr>
        <p:spPr>
          <a:xfrm>
            <a:off x="4603225" y="5537662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PBU4897</a:t>
            </a:r>
          </a:p>
        </p:txBody>
      </p:sp>
      <p:sp>
        <p:nvSpPr>
          <p:cNvPr id="45" name="矩形 44"/>
          <p:cNvSpPr/>
          <p:nvPr/>
        </p:nvSpPr>
        <p:spPr>
          <a:xfrm>
            <a:off x="10686408" y="2993626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PBU4336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634582"/>
              </p:ext>
            </p:extLst>
          </p:nvPr>
        </p:nvGraphicFramePr>
        <p:xfrm>
          <a:off x="10850928" y="3599569"/>
          <a:ext cx="714240" cy="1907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2" name="MarvinOLE.Document" r:id="rId4" imgW="446400" imgH="1191960" progId="MarvinOLE.Document">
                  <p:embed/>
                </p:oleObj>
              </mc:Choice>
              <mc:Fallback>
                <p:oleObj name="MarvinOLE.Document" r:id="rId4" imgW="446400" imgH="119196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50928" y="3599569"/>
                        <a:ext cx="714240" cy="1907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214648"/>
              </p:ext>
            </p:extLst>
          </p:nvPr>
        </p:nvGraphicFramePr>
        <p:xfrm>
          <a:off x="6646475" y="1688613"/>
          <a:ext cx="914688" cy="121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3" name="MarvinOLE.Document" r:id="rId6" imgW="571680" imgH="756720" progId="MarvinOLE.Document">
                  <p:embed/>
                </p:oleObj>
              </mc:Choice>
              <mc:Fallback>
                <p:oleObj name="MarvinOLE.Document" r:id="rId6" imgW="571680" imgH="7567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46475" y="1688613"/>
                        <a:ext cx="914688" cy="1210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03198"/>
              </p:ext>
            </p:extLst>
          </p:nvPr>
        </p:nvGraphicFramePr>
        <p:xfrm>
          <a:off x="4840293" y="1845861"/>
          <a:ext cx="687744" cy="1053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4" name="MarvinOLE.Document" r:id="rId8" imgW="429840" imgH="658440" progId="MarvinOLE.Document">
                  <p:embed/>
                </p:oleObj>
              </mc:Choice>
              <mc:Fallback>
                <p:oleObj name="MarvinOLE.Document" r:id="rId8" imgW="429840" imgH="6584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40293" y="1845861"/>
                        <a:ext cx="687744" cy="1053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14933"/>
              </p:ext>
            </p:extLst>
          </p:nvPr>
        </p:nvGraphicFramePr>
        <p:xfrm>
          <a:off x="8558837" y="4147921"/>
          <a:ext cx="1576512" cy="13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5" name="MarvinOLE.Document" r:id="rId10" imgW="985320" imgH="849240" progId="MarvinOLE.Document">
                  <p:embed/>
                </p:oleObj>
              </mc:Choice>
              <mc:Fallback>
                <p:oleObj name="MarvinOLE.Document" r:id="rId10" imgW="985320" imgH="8492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558837" y="4147921"/>
                        <a:ext cx="1576512" cy="1358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012478"/>
              </p:ext>
            </p:extLst>
          </p:nvPr>
        </p:nvGraphicFramePr>
        <p:xfrm>
          <a:off x="10675634" y="1976325"/>
          <a:ext cx="1175616" cy="79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6" name="MarvinOLE.Document" r:id="rId12" imgW="734760" imgH="495360" progId="MarvinOLE.Document">
                  <p:embed/>
                </p:oleObj>
              </mc:Choice>
              <mc:Fallback>
                <p:oleObj name="MarvinOLE.Document" r:id="rId12" imgW="734760" imgH="49536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675634" y="1976325"/>
                        <a:ext cx="1175616" cy="792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230735"/>
              </p:ext>
            </p:extLst>
          </p:nvPr>
        </p:nvGraphicFramePr>
        <p:xfrm>
          <a:off x="4562210" y="4553137"/>
          <a:ext cx="1262592" cy="862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7" name="MarvinOLE.Document" r:id="rId14" imgW="789120" imgH="538920" progId="MarvinOLE.Document">
                  <p:embed/>
                </p:oleObj>
              </mc:Choice>
              <mc:Fallback>
                <p:oleObj name="MarvinOLE.Document" r:id="rId14" imgW="789120" imgH="5389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62210" y="4553137"/>
                        <a:ext cx="1262592" cy="862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197638"/>
              </p:ext>
            </p:extLst>
          </p:nvPr>
        </p:nvGraphicFramePr>
        <p:xfrm>
          <a:off x="6397499" y="4413745"/>
          <a:ext cx="1445760" cy="100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8" name="MarvinOLE.Document" r:id="rId16" imgW="903600" imgH="626040" progId="MarvinOLE.Document">
                  <p:embed/>
                </p:oleObj>
              </mc:Choice>
              <mc:Fallback>
                <p:oleObj name="MarvinOLE.Document" r:id="rId16" imgW="903600" imgH="6260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397499" y="4413745"/>
                        <a:ext cx="1445760" cy="1001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214917"/>
              </p:ext>
            </p:extLst>
          </p:nvPr>
        </p:nvGraphicFramePr>
        <p:xfrm>
          <a:off x="8287531" y="1984677"/>
          <a:ext cx="1672128" cy="91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9" name="MarvinOLE.Document" r:id="rId18" imgW="1045080" imgH="571680" progId="MarvinOLE.Document">
                  <p:embed/>
                </p:oleObj>
              </mc:Choice>
              <mc:Fallback>
                <p:oleObj name="MarvinOLE.Document" r:id="rId18" imgW="1045080" imgH="57168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287531" y="1984677"/>
                        <a:ext cx="1672128" cy="91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37046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526" y="636128"/>
            <a:ext cx="2195364" cy="3452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4136066" cy="629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/>
              <a:t>Novel </a:t>
            </a:r>
          </a:p>
          <a:p>
            <a:pPr algn="ctr"/>
            <a:r>
              <a:rPr lang="en-US" altLang="zh-CN" sz="4400" b="1" dirty="0"/>
              <a:t>Building Blocks </a:t>
            </a:r>
          </a:p>
          <a:p>
            <a:pPr algn="ctr"/>
            <a:r>
              <a:rPr lang="en-US" altLang="zh-CN" sz="4400" b="1" dirty="0"/>
              <a:t>of the Week</a:t>
            </a:r>
            <a:endParaRPr lang="zh-CN" altLang="en-US" sz="4400" b="1" dirty="0"/>
          </a:p>
        </p:txBody>
      </p:sp>
      <p:sp>
        <p:nvSpPr>
          <p:cNvPr id="50" name="矩形 49"/>
          <p:cNvSpPr/>
          <p:nvPr/>
        </p:nvSpPr>
        <p:spPr>
          <a:xfrm>
            <a:off x="7491159" y="3047740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PB92574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9707526" y="3047740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PBTEN15550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243631" y="304774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PBW0564</a:t>
            </a:r>
            <a:endParaRPr lang="zh-CN" altLang="en-US" dirty="0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5194053" y="1601236"/>
          <a:ext cx="1322568" cy="1362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2" name="MarvinOLE.Document" r:id="rId4" imgW="734760" imgH="756720" progId="MarvinOLE.Document">
                  <p:embed/>
                </p:oleObj>
              </mc:Choice>
              <mc:Fallback>
                <p:oleObj name="MarvinOLE.Document" r:id="rId4" imgW="734760" imgH="7567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94053" y="1601236"/>
                        <a:ext cx="1322568" cy="1362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7564785" y="1586439"/>
          <a:ext cx="999216" cy="1371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3" name="MarvinOLE.Document" r:id="rId6" imgW="555120" imgH="762120" progId="MarvinOLE.Document">
                  <p:embed/>
                </p:oleObj>
              </mc:Choice>
              <mc:Fallback>
                <p:oleObj name="MarvinOLE.Document" r:id="rId6" imgW="555120" imgH="7621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64785" y="1586439"/>
                        <a:ext cx="999216" cy="1371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9852584" y="1802116"/>
          <a:ext cx="1303128" cy="960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4" name="MarvinOLE.Document" r:id="rId8" imgW="723960" imgH="533520" progId="MarvinOLE.Document">
                  <p:embed/>
                </p:oleObj>
              </mc:Choice>
              <mc:Fallback>
                <p:oleObj name="MarvinOLE.Document" r:id="rId8" imgW="723960" imgH="5335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852584" y="1802116"/>
                        <a:ext cx="1303128" cy="960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17"/>
          <p:cNvSpPr/>
          <p:nvPr/>
        </p:nvSpPr>
        <p:spPr>
          <a:xfrm>
            <a:off x="8620259" y="5454252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PBU4686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10600084" y="5454252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PB97538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6658082" y="5454252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PBZ3428-1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4695905" y="5454252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PBZ3086-1</a:t>
            </a:r>
            <a:endParaRPr lang="zh-CN" altLang="en-US" dirty="0"/>
          </a:p>
        </p:txBody>
      </p:sp>
      <p:graphicFrame>
        <p:nvGraphicFramePr>
          <p:cNvPr id="27" name="对象 26"/>
          <p:cNvGraphicFramePr>
            <a:graphicFrameLocks noChangeAspect="1"/>
          </p:cNvGraphicFramePr>
          <p:nvPr/>
        </p:nvGraphicFramePr>
        <p:xfrm>
          <a:off x="4666383" y="4324748"/>
          <a:ext cx="1410696" cy="989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5" name="MarvinOLE.Document" r:id="rId10" imgW="783720" imgH="549720" progId="MarvinOLE.Document">
                  <p:embed/>
                </p:oleObj>
              </mc:Choice>
              <mc:Fallback>
                <p:oleObj name="MarvinOLE.Document" r:id="rId10" imgW="783720" imgH="5497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66383" y="4324748"/>
                        <a:ext cx="1410696" cy="989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/>
          <p:cNvGraphicFramePr>
            <a:graphicFrameLocks noChangeAspect="1"/>
          </p:cNvGraphicFramePr>
          <p:nvPr/>
        </p:nvGraphicFramePr>
        <p:xfrm>
          <a:off x="6728154" y="4158212"/>
          <a:ext cx="1106784" cy="11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6" name="MarvinOLE.Document" r:id="rId12" imgW="614880" imgH="642240" progId="MarvinOLE.Document">
                  <p:embed/>
                </p:oleObj>
              </mc:Choice>
              <mc:Fallback>
                <p:oleObj name="MarvinOLE.Document" r:id="rId12" imgW="614880" imgH="6422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28154" y="4158212"/>
                        <a:ext cx="1106784" cy="1156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/>
          <p:cNvGraphicFramePr>
            <a:graphicFrameLocks noChangeAspect="1"/>
          </p:cNvGraphicFramePr>
          <p:nvPr/>
        </p:nvGraphicFramePr>
        <p:xfrm>
          <a:off x="8520409" y="4226900"/>
          <a:ext cx="1371816" cy="1087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7" name="MarvinOLE.Document" r:id="rId14" imgW="762120" imgH="604080" progId="MarvinOLE.Document">
                  <p:embed/>
                </p:oleObj>
              </mc:Choice>
              <mc:Fallback>
                <p:oleObj name="MarvinOLE.Document" r:id="rId14" imgW="762120" imgH="60408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520409" y="4226900"/>
                        <a:ext cx="1371816" cy="1087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/>
          <p:cNvGraphicFramePr>
            <a:graphicFrameLocks noChangeAspect="1"/>
          </p:cNvGraphicFramePr>
          <p:nvPr/>
        </p:nvGraphicFramePr>
        <p:xfrm>
          <a:off x="10577696" y="3981956"/>
          <a:ext cx="1156032" cy="133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8" name="MarvinOLE.Document" r:id="rId16" imgW="642240" imgH="740160" progId="MarvinOLE.Document">
                  <p:embed/>
                </p:oleObj>
              </mc:Choice>
              <mc:Fallback>
                <p:oleObj name="MarvinOLE.Document" r:id="rId16" imgW="642240" imgH="74016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577696" y="3981956"/>
                        <a:ext cx="1156032" cy="133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11026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526" y="472128"/>
            <a:ext cx="2195364" cy="3452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4136066" cy="629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/>
              <a:t>Novel </a:t>
            </a:r>
          </a:p>
          <a:p>
            <a:pPr algn="ctr"/>
            <a:r>
              <a:rPr lang="en-US" altLang="zh-CN" sz="4400" b="1" dirty="0"/>
              <a:t>Building Blocks </a:t>
            </a:r>
          </a:p>
          <a:p>
            <a:pPr algn="ctr"/>
            <a:r>
              <a:rPr lang="en-US" altLang="zh-CN" sz="4400" b="1" dirty="0"/>
              <a:t>of the Week</a:t>
            </a:r>
            <a:endParaRPr lang="zh-CN" altLang="en-US" sz="4400" b="1" dirty="0"/>
          </a:p>
        </p:txBody>
      </p:sp>
      <p:sp>
        <p:nvSpPr>
          <p:cNvPr id="47" name="矩形 46"/>
          <p:cNvSpPr/>
          <p:nvPr/>
        </p:nvSpPr>
        <p:spPr>
          <a:xfrm>
            <a:off x="4961354" y="5495177"/>
            <a:ext cx="1873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PBN20121156-9</a:t>
            </a:r>
          </a:p>
        </p:txBody>
      </p:sp>
      <p:sp>
        <p:nvSpPr>
          <p:cNvPr id="50" name="矩形 49"/>
          <p:cNvSpPr/>
          <p:nvPr/>
        </p:nvSpPr>
        <p:spPr>
          <a:xfrm>
            <a:off x="7716055" y="5495157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PBZ0388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0327630" y="3142206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PBJL100396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6647848" y="3142206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PBWW075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9884763" y="5495157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PBTEN18449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615597" y="314220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PBWP003-1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577507" y="3142206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PBU5106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7434649" y="4297797"/>
          <a:ext cx="1709280" cy="119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MarvinOLE.Document" r:id="rId4" imgW="854640" imgH="598680" progId="MarvinOLE.Document">
                  <p:embed/>
                </p:oleObj>
              </mc:Choice>
              <mc:Fallback>
                <p:oleObj name="MarvinOLE.Document" r:id="rId4" imgW="854640" imgH="59868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34649" y="4297797"/>
                        <a:ext cx="1709280" cy="119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9749623" y="4409126"/>
          <a:ext cx="1774080" cy="9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3" name="MarvinOLE.Document" r:id="rId6" imgW="887040" imgH="451800" progId="MarvinOLE.Document">
                  <p:embed/>
                </p:oleObj>
              </mc:Choice>
              <mc:Fallback>
                <p:oleObj name="MarvinOLE.Document" r:id="rId6" imgW="887040" imgH="45180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49623" y="4409126"/>
                        <a:ext cx="1774080" cy="90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431586" y="4207886"/>
          <a:ext cx="925200" cy="13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4" name="MarvinOLE.Document" r:id="rId8" imgW="462600" imgH="653040" progId="MarvinOLE.Document">
                  <p:embed/>
                </p:oleObj>
              </mc:Choice>
              <mc:Fallback>
                <p:oleObj name="MarvinOLE.Document" r:id="rId8" imgW="462600" imgH="6530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31586" y="4207886"/>
                        <a:ext cx="925200" cy="13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0602991" y="1120844"/>
          <a:ext cx="962010" cy="216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5" name="MarvinOLE.Document" r:id="rId10" imgW="549720" imgH="1235520" progId="MarvinOLE.Document">
                  <p:embed/>
                </p:oleObj>
              </mc:Choice>
              <mc:Fallback>
                <p:oleObj name="MarvinOLE.Document" r:id="rId10" imgW="549720" imgH="12355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602991" y="1120844"/>
                        <a:ext cx="962010" cy="2162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4553599" y="2100249"/>
          <a:ext cx="1578240" cy="101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6" name="MarvinOLE.Document" r:id="rId12" imgW="789120" imgH="506160" progId="MarvinOLE.Document">
                  <p:embed/>
                </p:oleObj>
              </mc:Choice>
              <mc:Fallback>
                <p:oleObj name="MarvinOLE.Document" r:id="rId12" imgW="789120" imgH="50616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53599" y="2100249"/>
                        <a:ext cx="1578240" cy="1012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6691734" y="2201924"/>
          <a:ext cx="1271700" cy="757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7" name="MarvinOLE" r:id="rId14" imgW="847800" imgH="504720" progId="MarvinOLE.Document">
                  <p:embed/>
                </p:oleObj>
              </mc:Choice>
              <mc:Fallback>
                <p:oleObj name="MarvinOLE" r:id="rId14" imgW="847800" imgH="5047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91734" y="2201924"/>
                        <a:ext cx="1271700" cy="757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8559395" y="1642086"/>
          <a:ext cx="1414260" cy="150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8" name="MarvinOLE" r:id="rId16" imgW="942840" imgH="1000080" progId="MarvinOLE.Document">
                  <p:embed/>
                </p:oleObj>
              </mc:Choice>
              <mc:Fallback>
                <p:oleObj name="MarvinOLE" r:id="rId16" imgW="942840" imgH="100008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559395" y="1642086"/>
                        <a:ext cx="1414260" cy="150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389288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​​">
  <a:themeElements>
    <a:clrScheme name="蓝色调">
      <a:dk1>
        <a:srgbClr val="000000"/>
      </a:dk1>
      <a:lt1>
        <a:srgbClr val="FFFFFF"/>
      </a:lt1>
      <a:dk2>
        <a:srgbClr val="004EA2"/>
      </a:dk2>
      <a:lt2>
        <a:srgbClr val="FFFFFF"/>
      </a:lt2>
      <a:accent1>
        <a:srgbClr val="004EA2"/>
      </a:accent1>
      <a:accent2>
        <a:srgbClr val="4BACC6"/>
      </a:accent2>
      <a:accent3>
        <a:srgbClr val="5F5BAE"/>
      </a:accent3>
      <a:accent4>
        <a:srgbClr val="8064A2"/>
      </a:accent4>
      <a:accent5>
        <a:srgbClr val="FFFFFF"/>
      </a:accent5>
      <a:accent6>
        <a:srgbClr val="BFBFBF"/>
      </a:accent6>
      <a:hlink>
        <a:srgbClr val="0000FF"/>
      </a:hlink>
      <a:folHlink>
        <a:srgbClr val="800080"/>
      </a:folHlink>
    </a:clrScheme>
    <a:fontScheme name="自定义 6">
      <a:majorFont>
        <a:latin typeface="Calibri"/>
        <a:ea typeface="楷体"/>
        <a:cs typeface=""/>
      </a:majorFont>
      <a:minorFont>
        <a:latin typeface="Calibri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自定义 4">
      <a:dk1>
        <a:srgbClr val="000000"/>
      </a:dk1>
      <a:lt1>
        <a:srgbClr val="FFFFFF"/>
      </a:lt1>
      <a:dk2>
        <a:srgbClr val="004EA2"/>
      </a:dk2>
      <a:lt2>
        <a:srgbClr val="FFFFFF"/>
      </a:lt2>
      <a:accent1>
        <a:srgbClr val="004EA2"/>
      </a:accent1>
      <a:accent2>
        <a:srgbClr val="4BACC6"/>
      </a:accent2>
      <a:accent3>
        <a:srgbClr val="5F5BAE"/>
      </a:accent3>
      <a:accent4>
        <a:srgbClr val="8064A2"/>
      </a:accent4>
      <a:accent5>
        <a:srgbClr val="92CDDC"/>
      </a:accent5>
      <a:accent6>
        <a:srgbClr val="BFBFBF"/>
      </a:accent6>
      <a:hlink>
        <a:srgbClr val="0000FF"/>
      </a:hlink>
      <a:folHlink>
        <a:srgbClr val="800080"/>
      </a:folHlink>
    </a:clrScheme>
    <a:fontScheme name="自定义 6">
      <a:majorFont>
        <a:latin typeface="Calibri"/>
        <a:ea typeface="楷体"/>
        <a:cs typeface=""/>
      </a:majorFont>
      <a:minorFont>
        <a:latin typeface="Arial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主题​​">
  <a:themeElements>
    <a:clrScheme name="自定义 4">
      <a:dk1>
        <a:srgbClr val="000000"/>
      </a:dk1>
      <a:lt1>
        <a:srgbClr val="FFFFFF"/>
      </a:lt1>
      <a:dk2>
        <a:srgbClr val="004EA2"/>
      </a:dk2>
      <a:lt2>
        <a:srgbClr val="FFFFFF"/>
      </a:lt2>
      <a:accent1>
        <a:srgbClr val="004EA2"/>
      </a:accent1>
      <a:accent2>
        <a:srgbClr val="4BACC6"/>
      </a:accent2>
      <a:accent3>
        <a:srgbClr val="5F5BAE"/>
      </a:accent3>
      <a:accent4>
        <a:srgbClr val="8064A2"/>
      </a:accent4>
      <a:accent5>
        <a:srgbClr val="92CDDC"/>
      </a:accent5>
      <a:accent6>
        <a:srgbClr val="BFBFBF"/>
      </a:accent6>
      <a:hlink>
        <a:srgbClr val="0000FF"/>
      </a:hlink>
      <a:folHlink>
        <a:srgbClr val="800080"/>
      </a:folHlink>
    </a:clrScheme>
    <a:fontScheme name="自定义 6">
      <a:majorFont>
        <a:latin typeface="Calibri"/>
        <a:ea typeface="楷体"/>
        <a:cs typeface=""/>
      </a:majorFont>
      <a:minorFont>
        <a:latin typeface="Arial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96815</TotalTime>
  <Pages>0</Pages>
  <Words>66</Words>
  <Characters>0</Characters>
  <Application>Microsoft Office PowerPoint</Application>
  <DocSecurity>0</DocSecurity>
  <PresentationFormat>ワイド画面</PresentationFormat>
  <Lines>0</Lines>
  <Paragraphs>51</Paragraphs>
  <Slides>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4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7" baseType="lpstr">
      <vt:lpstr>微软雅黑</vt:lpstr>
      <vt:lpstr>华文新魏</vt:lpstr>
      <vt:lpstr>Arial</vt:lpstr>
      <vt:lpstr>Calibri</vt:lpstr>
      <vt:lpstr>Calibri Light</vt:lpstr>
      <vt:lpstr>Wingdings</vt:lpstr>
      <vt:lpstr>Office 主题​​</vt:lpstr>
      <vt:lpstr>自定义设计方案</vt:lpstr>
      <vt:lpstr>1_Office 主题​​</vt:lpstr>
      <vt:lpstr>2_Office 主题​​</vt:lpstr>
      <vt:lpstr>MarvinOLE.Document</vt:lpstr>
      <vt:lpstr>MarvinOLE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 Chen(陈谌)</dc:creator>
  <cp:lastModifiedBy>NAMIKI-145</cp:lastModifiedBy>
  <cp:revision>1916</cp:revision>
  <cp:lastPrinted>2018-06-07T02:54:39Z</cp:lastPrinted>
  <dcterms:created xsi:type="dcterms:W3CDTF">2013-07-01T03:05:00Z</dcterms:created>
  <dcterms:modified xsi:type="dcterms:W3CDTF">2020-06-30T02:02:39Z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2052-9.1.0.4716</vt:lpwstr>
  </property>
</Properties>
</file>