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3" r:id="rId1"/>
    <p:sldMasterId id="2147483922" r:id="rId2"/>
    <p:sldMasterId id="2147483924" r:id="rId3"/>
    <p:sldMasterId id="2147483935" r:id="rId4"/>
  </p:sldMasterIdLst>
  <p:notesMasterIdLst>
    <p:notesMasterId r:id="rId9"/>
  </p:notesMasterIdLst>
  <p:handoutMasterIdLst>
    <p:handoutMasterId r:id="rId10"/>
  </p:handoutMasterIdLst>
  <p:sldIdLst>
    <p:sldId id="304" r:id="rId5"/>
    <p:sldId id="305" r:id="rId6"/>
    <p:sldId id="306" r:id="rId7"/>
    <p:sldId id="307" r:id="rId8"/>
  </p:sldIdLst>
  <p:sldSz cx="12192000" cy="6858000"/>
  <p:notesSz cx="6889750" cy="10021888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ijie Zhang(章世杰)" initials="SZ" lastIdx="16" clrIdx="0">
    <p:extLst>
      <p:ext uri="{19B8F6BF-5375-455C-9EA6-DF929625EA0E}">
        <p15:presenceInfo xmlns:p15="http://schemas.microsoft.com/office/powerpoint/2012/main" userId="S-1-5-21-1572956919-2529132-3327337017-62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CCDCEC"/>
    <a:srgbClr val="E60917"/>
    <a:srgbClr val="336D9D"/>
    <a:srgbClr val="537ABA"/>
    <a:srgbClr val="004093"/>
    <a:srgbClr val="1D2087"/>
    <a:srgbClr val="E50112"/>
    <a:srgbClr val="181C85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2793" autoAdjust="0"/>
  </p:normalViewPr>
  <p:slideViewPr>
    <p:cSldViewPr snapToGrid="0">
      <p:cViewPr varScale="1">
        <p:scale>
          <a:sx n="64" d="100"/>
          <a:sy n="64" d="100"/>
        </p:scale>
        <p:origin x="324" y="66"/>
      </p:cViewPr>
      <p:guideLst>
        <p:guide orient="horz" pos="2880"/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86"/>
    </p:cViewPr>
  </p:sorterViewPr>
  <p:notesViewPr>
    <p:cSldViewPr snapToGrid="0">
      <p:cViewPr varScale="1">
        <p:scale>
          <a:sx n="62" d="100"/>
          <a:sy n="62" d="100"/>
        </p:scale>
        <p:origin x="2496" y="78"/>
      </p:cViewPr>
      <p:guideLst>
        <p:guide orient="horz" pos="3157"/>
        <p:guide pos="2170"/>
      </p:guideLst>
    </p:cSldViewPr>
  </p:notes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309" cy="501656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901832" y="0"/>
            <a:ext cx="2986309" cy="501656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0DB84698-6937-489E-B5E2-4D6348899ACD}" type="datetimeFigureOut">
              <a:rPr lang="zh-CN" altLang="en-US" smtClean="0">
                <a:latin typeface="Calibri" panose="020F0502020204030204" pitchFamily="34" charset="0"/>
                <a:ea typeface="微软雅黑" panose="020B0503020204020204" pitchFamily="34" charset="-122"/>
              </a:rPr>
              <a:t>2020/5/8</a:t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518630"/>
            <a:ext cx="2986309" cy="50165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901832" y="9518630"/>
            <a:ext cx="2986309" cy="50165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4F98E3C8-C288-48DD-A88F-7FA546A3C59D}" type="slidenum">
              <a:rPr lang="zh-CN" altLang="en-US" smtClean="0">
                <a:latin typeface="Calibri" panose="020F0502020204030204" pitchFamily="34" charset="0"/>
                <a:ea typeface="微软雅黑" panose="020B0503020204020204" pitchFamily="34" charset="-122"/>
              </a:rPr>
              <a:t>‹#›</a:t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2284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58" cy="50109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 eaLnBrk="1" hangingPunct="1">
              <a:buFont typeface="Arial" charset="0"/>
              <a:buNone/>
              <a:defRPr sz="1200"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50109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 eaLnBrk="1" hangingPunct="1">
              <a:buFont typeface="Arial" charset="0"/>
              <a:buNone/>
              <a:defRPr sz="1200"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76E36C6-0E71-4A14-AB6F-E2600FA41097}" type="datetimeFigureOut">
              <a:rPr lang="zh-CN" altLang="en-US" smtClean="0"/>
              <a:pPr>
                <a:defRPr/>
              </a:pPr>
              <a:t>2020/5/8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2475"/>
            <a:ext cx="6680200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pPr lvl="0"/>
            <a:endParaRPr lang="zh-CN" altLang="en-US" noProof="0" dirty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6" y="4760398"/>
            <a:ext cx="5511800" cy="4509849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519054"/>
            <a:ext cx="2985558" cy="50109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 eaLnBrk="1" hangingPunct="1">
              <a:buFont typeface="Arial" charset="0"/>
              <a:buNone/>
              <a:defRPr sz="1200"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2598" y="9519054"/>
            <a:ext cx="2985558" cy="501095"/>
          </a:xfrm>
          <a:prstGeom prst="rect">
            <a:avLst/>
          </a:prstGeom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1200"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fld id="{CAE3833E-0E60-41C6-84A1-C0871A0BAA07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0368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367214" y="1720578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zh-CN" dirty="0" smtClean="0"/>
              <a:t>Title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367214" y="2506975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Subtitle</a:t>
            </a:r>
            <a:endParaRPr lang="en-US" altLang="ko-KR" dirty="0"/>
          </a:p>
        </p:txBody>
      </p:sp>
      <p:sp>
        <p:nvSpPr>
          <p:cNvPr id="4" name="文本框 3"/>
          <p:cNvSpPr txBox="1"/>
          <p:nvPr userDrawn="1"/>
        </p:nvSpPr>
        <p:spPr>
          <a:xfrm>
            <a:off x="-20" y="6220767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0" dirty="0" smtClean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  <a:endParaRPr lang="zh-CN" altLang="en-US" sz="2400" b="0" dirty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1367214" y="3395927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1367214" y="3863880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67214" y="4283294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4" y="226445"/>
            <a:ext cx="3098780" cy="487308"/>
          </a:xfrm>
          <a:prstGeom prst="rect">
            <a:avLst/>
          </a:prstGeom>
        </p:spPr>
      </p:pic>
      <p:cxnSp>
        <p:nvCxnSpPr>
          <p:cNvPr id="34" name="直接连接符 33"/>
          <p:cNvCxnSpPr/>
          <p:nvPr userDrawn="1"/>
        </p:nvCxnSpPr>
        <p:spPr>
          <a:xfrm>
            <a:off x="-20" y="628849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 userDrawn="1"/>
        </p:nvSpPr>
        <p:spPr>
          <a:xfrm>
            <a:off x="1" y="6408824"/>
            <a:ext cx="1219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i="0" dirty="0" smtClean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Bridging Molecules</a:t>
            </a:r>
            <a:r>
              <a:rPr lang="en-US" altLang="zh-CN" sz="1400" b="1" i="0" baseline="0" dirty="0" smtClean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 for Innovative Medicines</a:t>
            </a:r>
            <a:endParaRPr lang="zh-CN" altLang="en-US" sz="1400" b="1" i="0" dirty="0">
              <a:solidFill>
                <a:schemeClr val="accent1"/>
              </a:solidFill>
              <a:latin typeface="+mj-lt"/>
              <a:ea typeface="华文新魏" panose="02010800040101010101" pitchFamily="2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 flipV="1">
            <a:off x="0" y="777314"/>
            <a:ext cx="8889999" cy="36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2796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276"/>
            <a:ext cx="11201400" cy="835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5075"/>
            <a:ext cx="10972800" cy="48910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94733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2A6E4-6A00-204F-BCD7-1E5168CB5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9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6585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367214" y="1720578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367214" y="2506975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Subtitle</a:t>
            </a:r>
          </a:p>
        </p:txBody>
      </p:sp>
      <p:sp>
        <p:nvSpPr>
          <p:cNvPr id="4" name="文本框 3"/>
          <p:cNvSpPr txBox="1"/>
          <p:nvPr userDrawn="1"/>
        </p:nvSpPr>
        <p:spPr>
          <a:xfrm>
            <a:off x="-20" y="6220767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1367214" y="3395927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1367214" y="3863880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67214" y="4283294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4" y="226445"/>
            <a:ext cx="3098780" cy="487308"/>
          </a:xfrm>
          <a:prstGeom prst="rect">
            <a:avLst/>
          </a:prstGeom>
        </p:spPr>
      </p:pic>
      <p:cxnSp>
        <p:nvCxnSpPr>
          <p:cNvPr id="34" name="直接连接符 33"/>
          <p:cNvCxnSpPr/>
          <p:nvPr userDrawn="1"/>
        </p:nvCxnSpPr>
        <p:spPr>
          <a:xfrm>
            <a:off x="-20" y="628849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 userDrawn="1"/>
        </p:nvSpPr>
        <p:spPr>
          <a:xfrm>
            <a:off x="1" y="6408824"/>
            <a:ext cx="1219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 flipV="1">
            <a:off x="0" y="777314"/>
            <a:ext cx="8889999" cy="36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4961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953527" y="2672494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Title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953527" y="3461889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Subtitle</a:t>
            </a:r>
          </a:p>
        </p:txBody>
      </p:sp>
      <p:sp>
        <p:nvSpPr>
          <p:cNvPr id="4" name="文本框 3"/>
          <p:cNvSpPr txBox="1"/>
          <p:nvPr userDrawn="1"/>
        </p:nvSpPr>
        <p:spPr>
          <a:xfrm>
            <a:off x="9838247" y="529482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1953527" y="4251286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1953527" y="4719239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1953527" y="5138653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8314" y="6034520"/>
            <a:ext cx="3090465" cy="486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53528" y="238395"/>
            <a:ext cx="10035251" cy="1976486"/>
          </a:xfrm>
          <a:prstGeom prst="rect">
            <a:avLst/>
          </a:prstGeom>
        </p:spPr>
      </p:pic>
      <p:sp>
        <p:nvSpPr>
          <p:cNvPr id="13" name="Rectangle 5"/>
          <p:cNvSpPr/>
          <p:nvPr userDrawn="1"/>
        </p:nvSpPr>
        <p:spPr>
          <a:xfrm flipH="1">
            <a:off x="249616" y="230143"/>
            <a:ext cx="1703911" cy="19847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3993542" y="6495120"/>
            <a:ext cx="3493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7926950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1650682"/>
            <a:ext cx="12192000" cy="298227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56247" y="1788160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Title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56247" y="2589261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Subtitle</a:t>
            </a:r>
          </a:p>
        </p:txBody>
      </p:sp>
      <p:sp>
        <p:nvSpPr>
          <p:cNvPr id="4" name="文本框 3"/>
          <p:cNvSpPr txBox="1"/>
          <p:nvPr userDrawn="1"/>
        </p:nvSpPr>
        <p:spPr>
          <a:xfrm>
            <a:off x="9838247" y="529482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856247" y="3277057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856247" y="3745010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856247" y="4164424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8340" y="5382319"/>
            <a:ext cx="2675446" cy="420735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/>
        </p:nvSpPr>
        <p:spPr>
          <a:xfrm>
            <a:off x="856247" y="5382319"/>
            <a:ext cx="355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latin typeface="Calibri"/>
              </a:rPr>
              <a:t>www.pharmablock.com</a:t>
            </a:r>
          </a:p>
          <a:p>
            <a:r>
              <a:rPr lang="en-US" altLang="zh-CN" dirty="0">
                <a:solidFill>
                  <a:srgbClr val="000000"/>
                </a:solidFill>
                <a:latin typeface="Calibri"/>
              </a:rPr>
              <a:t>product.pharmablock.com</a:t>
            </a:r>
            <a:endParaRPr lang="zh-CN" alt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856247" y="1268012"/>
            <a:ext cx="658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2708465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占位符 22"/>
          <p:cNvSpPr>
            <a:spLocks noGrp="1"/>
          </p:cNvSpPr>
          <p:nvPr>
            <p:ph type="body" sz="quarter" idx="12" hasCustomPrompt="1"/>
          </p:nvPr>
        </p:nvSpPr>
        <p:spPr>
          <a:xfrm>
            <a:off x="8889999" y="0"/>
            <a:ext cx="2946400" cy="53659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13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36320" y="3113381"/>
            <a:ext cx="7397750" cy="7413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cxnSp>
        <p:nvCxnSpPr>
          <p:cNvPr id="15" name="直接连接符 14"/>
          <p:cNvCxnSpPr/>
          <p:nvPr userDrawn="1"/>
        </p:nvCxnSpPr>
        <p:spPr>
          <a:xfrm>
            <a:off x="-20" y="628849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4" y="226445"/>
            <a:ext cx="3098780" cy="487308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 flipV="1">
            <a:off x="0" y="777314"/>
            <a:ext cx="8889999" cy="36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993542" y="6495120"/>
            <a:ext cx="3493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3196941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1-ro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6" y="70172"/>
            <a:ext cx="11136573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6" hasCustomPrompt="1"/>
          </p:nvPr>
        </p:nvSpPr>
        <p:spPr>
          <a:xfrm>
            <a:off x="450376" y="1016597"/>
            <a:ext cx="11188700" cy="5197936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CN" dirty="0"/>
              <a:t>Body text 1</a:t>
            </a:r>
            <a:endParaRPr lang="zh-CN" altLang="en-US" dirty="0"/>
          </a:p>
          <a:p>
            <a:pPr lvl="1"/>
            <a:r>
              <a:rPr lang="en-US" altLang="zh-CN" dirty="0"/>
              <a:t>Body text 2</a:t>
            </a:r>
            <a:endParaRPr lang="zh-CN" altLang="en-US" dirty="0"/>
          </a:p>
          <a:p>
            <a:pPr lvl="2"/>
            <a:r>
              <a:rPr lang="en-US" altLang="zh-CN" dirty="0"/>
              <a:t>Body text 3</a:t>
            </a:r>
            <a:endParaRPr lang="zh-CN" altLang="en-US" dirty="0"/>
          </a:p>
        </p:txBody>
      </p:sp>
      <p:sp>
        <p:nvSpPr>
          <p:cNvPr id="15" name="文本框 14"/>
          <p:cNvSpPr txBox="1"/>
          <p:nvPr userDrawn="1"/>
        </p:nvSpPr>
        <p:spPr>
          <a:xfrm>
            <a:off x="1" y="6510422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  <p:cxnSp>
        <p:nvCxnSpPr>
          <p:cNvPr id="16" name="直接连接符 15"/>
          <p:cNvCxnSpPr/>
          <p:nvPr userDrawn="1"/>
        </p:nvCxnSpPr>
        <p:spPr>
          <a:xfrm flipV="1">
            <a:off x="0" y="6475278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1063" y="206500"/>
            <a:ext cx="2002037" cy="31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297914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2-ro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6" y="70172"/>
            <a:ext cx="11136573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0376" y="686485"/>
            <a:ext cx="11136573" cy="407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Subtitle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6" hasCustomPrompt="1"/>
          </p:nvPr>
        </p:nvSpPr>
        <p:spPr>
          <a:xfrm>
            <a:off x="450850" y="1371600"/>
            <a:ext cx="11188700" cy="4800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742950" indent="-285750">
              <a:buFont typeface="Wingdings" panose="05000000000000000000" pitchFamily="2" charset="2"/>
              <a:buChar char="Ø"/>
              <a:defRPr sz="2000"/>
            </a:lvl2pPr>
            <a:lvl3pPr marL="1143000" indent="-228600">
              <a:buFont typeface="Wingdings" panose="05000000000000000000" pitchFamily="2" charset="2"/>
              <a:buChar char="ü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CN" dirty="0"/>
              <a:t>Body text 1</a:t>
            </a:r>
            <a:endParaRPr lang="zh-CN" altLang="en-US" dirty="0"/>
          </a:p>
          <a:p>
            <a:pPr lvl="1"/>
            <a:r>
              <a:rPr lang="en-US" altLang="zh-CN" dirty="0"/>
              <a:t>Body text 2</a:t>
            </a:r>
            <a:endParaRPr lang="zh-CN" altLang="en-US" dirty="0"/>
          </a:p>
          <a:p>
            <a:pPr lvl="2"/>
            <a:r>
              <a:rPr lang="en-US" altLang="zh-CN" dirty="0"/>
              <a:t>Body text 3</a:t>
            </a:r>
            <a:endParaRPr lang="zh-CN" altLang="en-US" dirty="0"/>
          </a:p>
        </p:txBody>
      </p:sp>
      <p:cxnSp>
        <p:nvCxnSpPr>
          <p:cNvPr id="16" name="直接连接符 15"/>
          <p:cNvCxnSpPr/>
          <p:nvPr userDrawn="1"/>
        </p:nvCxnSpPr>
        <p:spPr>
          <a:xfrm flipV="1">
            <a:off x="0" y="6475278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1063" y="206500"/>
            <a:ext cx="2002037" cy="314836"/>
          </a:xfrm>
          <a:prstGeom prst="rect">
            <a:avLst/>
          </a:prstGeom>
        </p:spPr>
      </p:pic>
      <p:sp>
        <p:nvSpPr>
          <p:cNvPr id="11" name="文本框 10"/>
          <p:cNvSpPr txBox="1"/>
          <p:nvPr userDrawn="1"/>
        </p:nvSpPr>
        <p:spPr>
          <a:xfrm>
            <a:off x="1" y="6510422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1263718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1-row title &amp;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7" y="72000"/>
            <a:ext cx="5594350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0" name="图片占位符 29"/>
          <p:cNvSpPr>
            <a:spLocks noGrp="1"/>
          </p:cNvSpPr>
          <p:nvPr>
            <p:ph type="pic" sz="quarter" idx="15"/>
          </p:nvPr>
        </p:nvSpPr>
        <p:spPr>
          <a:xfrm>
            <a:off x="6388100" y="0"/>
            <a:ext cx="58039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2" name="内容占位符 31"/>
          <p:cNvSpPr>
            <a:spLocks noGrp="1"/>
          </p:cNvSpPr>
          <p:nvPr>
            <p:ph sz="quarter" idx="16" hasCustomPrompt="1"/>
          </p:nvPr>
        </p:nvSpPr>
        <p:spPr>
          <a:xfrm>
            <a:off x="450376" y="920750"/>
            <a:ext cx="5594350" cy="50165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+mn-lt"/>
                <a:ea typeface="微软雅黑" panose="020B0503020204020204" pitchFamily="34" charset="-122"/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>
                <a:latin typeface="+mn-lt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Body text 1</a:t>
            </a:r>
            <a:endParaRPr lang="zh-CN" altLang="en-US" dirty="0"/>
          </a:p>
          <a:p>
            <a:pPr lvl="1"/>
            <a:r>
              <a:rPr lang="en-US" altLang="zh-CN" dirty="0"/>
              <a:t>Body text 2</a:t>
            </a:r>
            <a:endParaRPr lang="zh-CN" altLang="en-US" dirty="0"/>
          </a:p>
          <a:p>
            <a:pPr lvl="2"/>
            <a:r>
              <a:rPr lang="en-US" altLang="zh-CN" dirty="0"/>
              <a:t>Body text 3</a:t>
            </a:r>
            <a:endParaRPr lang="zh-CN" altLang="en-US" dirty="0"/>
          </a:p>
        </p:txBody>
      </p:sp>
      <p:cxnSp>
        <p:nvCxnSpPr>
          <p:cNvPr id="34" name="直接连接符 33"/>
          <p:cNvCxnSpPr/>
          <p:nvPr userDrawn="1"/>
        </p:nvCxnSpPr>
        <p:spPr>
          <a:xfrm>
            <a:off x="0" y="6486068"/>
            <a:ext cx="6388099" cy="354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 userDrawn="1"/>
        </p:nvSpPr>
        <p:spPr>
          <a:xfrm>
            <a:off x="2" y="6510422"/>
            <a:ext cx="638809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7604373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2-row title &amp;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7" y="72000"/>
            <a:ext cx="5594824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accent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0377" y="683495"/>
            <a:ext cx="5594823" cy="407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Subtitle</a:t>
            </a:r>
            <a:endParaRPr lang="zh-CN" altLang="en-US" dirty="0"/>
          </a:p>
        </p:txBody>
      </p:sp>
      <p:sp>
        <p:nvSpPr>
          <p:cNvPr id="30" name="图片占位符 29"/>
          <p:cNvSpPr>
            <a:spLocks noGrp="1"/>
          </p:cNvSpPr>
          <p:nvPr>
            <p:ph type="pic" sz="quarter" idx="15"/>
          </p:nvPr>
        </p:nvSpPr>
        <p:spPr>
          <a:xfrm>
            <a:off x="6388100" y="0"/>
            <a:ext cx="58039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2" name="内容占位符 31"/>
          <p:cNvSpPr>
            <a:spLocks noGrp="1"/>
          </p:cNvSpPr>
          <p:nvPr>
            <p:ph sz="quarter" idx="16" hasCustomPrompt="1"/>
          </p:nvPr>
        </p:nvSpPr>
        <p:spPr>
          <a:xfrm>
            <a:off x="450850" y="1409700"/>
            <a:ext cx="5594350" cy="50165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+mj-lt"/>
                <a:ea typeface="微软雅黑" panose="020B0503020204020204" pitchFamily="34" charset="-122"/>
              </a:defRPr>
            </a:lvl2pPr>
            <a:lvl3pPr marL="1200150" indent="-285750">
              <a:buFont typeface="Wingdings" panose="05000000000000000000" pitchFamily="2" charset="2"/>
              <a:buChar char="ü"/>
              <a:defRPr sz="1800">
                <a:latin typeface="+mj-lt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Body text 1</a:t>
            </a:r>
            <a:endParaRPr lang="zh-CN" altLang="en-US" dirty="0"/>
          </a:p>
          <a:p>
            <a:pPr lvl="1"/>
            <a:r>
              <a:rPr lang="en-US" altLang="zh-CN" dirty="0"/>
              <a:t>Body text 2</a:t>
            </a:r>
            <a:endParaRPr lang="zh-CN" altLang="en-US" dirty="0"/>
          </a:p>
          <a:p>
            <a:pPr lvl="2"/>
            <a:r>
              <a:rPr lang="en-US" altLang="zh-CN" dirty="0"/>
              <a:t>Body text 3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cxnSp>
        <p:nvCxnSpPr>
          <p:cNvPr id="34" name="直接连接符 33"/>
          <p:cNvCxnSpPr/>
          <p:nvPr userDrawn="1"/>
        </p:nvCxnSpPr>
        <p:spPr>
          <a:xfrm>
            <a:off x="0" y="6486068"/>
            <a:ext cx="6388099" cy="354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 userDrawn="1"/>
        </p:nvSpPr>
        <p:spPr>
          <a:xfrm>
            <a:off x="2" y="6510422"/>
            <a:ext cx="638809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503771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953527" y="2672494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Title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953527" y="3461889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Subtitle</a:t>
            </a:r>
            <a:endParaRPr lang="en-US" altLang="ko-KR" dirty="0"/>
          </a:p>
        </p:txBody>
      </p:sp>
      <p:sp>
        <p:nvSpPr>
          <p:cNvPr id="4" name="文本框 3"/>
          <p:cNvSpPr txBox="1"/>
          <p:nvPr userDrawn="1"/>
        </p:nvSpPr>
        <p:spPr>
          <a:xfrm>
            <a:off x="9838247" y="529482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0" dirty="0" smtClean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  <a:endParaRPr lang="zh-CN" altLang="en-US" sz="2400" b="0" dirty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1953527" y="4251286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1953527" y="4719239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1953527" y="5138653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8314" y="6034520"/>
            <a:ext cx="3090465" cy="486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35894" y="3076"/>
            <a:ext cx="10756106" cy="2212594"/>
          </a:xfrm>
          <a:prstGeom prst="rect">
            <a:avLst/>
          </a:prstGeom>
        </p:spPr>
      </p:pic>
      <p:sp>
        <p:nvSpPr>
          <p:cNvPr id="13" name="Rectangle 5"/>
          <p:cNvSpPr/>
          <p:nvPr userDrawn="1"/>
        </p:nvSpPr>
        <p:spPr>
          <a:xfrm flipH="1">
            <a:off x="-2" y="1540"/>
            <a:ext cx="1435895" cy="220587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3993542" y="6495120"/>
            <a:ext cx="3493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i="0" kern="1200" dirty="0" smtClean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  <a:cs typeface="+mn-cs"/>
              </a:rPr>
              <a:t>Bridging Molecules</a:t>
            </a:r>
            <a:r>
              <a:rPr lang="en-US" altLang="zh-CN" sz="1400" b="1" i="0" kern="1200" baseline="0" dirty="0" smtClean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  <a:cs typeface="+mn-cs"/>
              </a:rPr>
              <a:t> for Innovative Medicines</a:t>
            </a:r>
            <a:endParaRPr lang="zh-CN" altLang="en-US" sz="1400" b="1" i="0" kern="1200" dirty="0">
              <a:solidFill>
                <a:schemeClr val="accent1"/>
              </a:solidFill>
              <a:latin typeface="+mj-lt"/>
              <a:ea typeface="华文新魏" panose="0201080004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756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 userDrawn="1"/>
        </p:nvCxnSpPr>
        <p:spPr>
          <a:xfrm flipV="1">
            <a:off x="0" y="6475278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1063" y="206500"/>
            <a:ext cx="2002037" cy="314836"/>
          </a:xfrm>
          <a:prstGeom prst="rect">
            <a:avLst/>
          </a:prstGeom>
        </p:spPr>
      </p:pic>
      <p:sp>
        <p:nvSpPr>
          <p:cNvPr id="6" name="文本框 5"/>
          <p:cNvSpPr txBox="1"/>
          <p:nvPr userDrawn="1"/>
        </p:nvSpPr>
        <p:spPr>
          <a:xfrm>
            <a:off x="1" y="6510422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3346749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367214" y="1720578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zh-CN" dirty="0" smtClean="0"/>
              <a:t>Title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367214" y="2506975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Subtitle</a:t>
            </a:r>
            <a:endParaRPr lang="en-US" altLang="ko-KR" dirty="0"/>
          </a:p>
        </p:txBody>
      </p:sp>
      <p:sp>
        <p:nvSpPr>
          <p:cNvPr id="4" name="文本框 3"/>
          <p:cNvSpPr txBox="1"/>
          <p:nvPr userDrawn="1"/>
        </p:nvSpPr>
        <p:spPr>
          <a:xfrm>
            <a:off x="-20" y="6220767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1367214" y="3395927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1367214" y="3863880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67214" y="4283294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4" y="226445"/>
            <a:ext cx="3098780" cy="487308"/>
          </a:xfrm>
          <a:prstGeom prst="rect">
            <a:avLst/>
          </a:prstGeom>
        </p:spPr>
      </p:pic>
      <p:cxnSp>
        <p:nvCxnSpPr>
          <p:cNvPr id="34" name="直接连接符 33"/>
          <p:cNvCxnSpPr/>
          <p:nvPr userDrawn="1"/>
        </p:nvCxnSpPr>
        <p:spPr>
          <a:xfrm>
            <a:off x="-20" y="628849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 userDrawn="1"/>
        </p:nvSpPr>
        <p:spPr>
          <a:xfrm>
            <a:off x="1" y="6408824"/>
            <a:ext cx="1219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 flipV="1">
            <a:off x="0" y="777314"/>
            <a:ext cx="8889999" cy="36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679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953527" y="2672494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Title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953527" y="3461889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Subtitle</a:t>
            </a:r>
            <a:endParaRPr lang="en-US" altLang="ko-KR" dirty="0"/>
          </a:p>
        </p:txBody>
      </p:sp>
      <p:sp>
        <p:nvSpPr>
          <p:cNvPr id="4" name="文本框 3"/>
          <p:cNvSpPr txBox="1"/>
          <p:nvPr userDrawn="1"/>
        </p:nvSpPr>
        <p:spPr>
          <a:xfrm>
            <a:off x="9838247" y="529482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1953527" y="4251286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1953527" y="4719239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1953527" y="5138653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8314" y="6034520"/>
            <a:ext cx="3090465" cy="486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53528" y="238395"/>
            <a:ext cx="10035251" cy="1976486"/>
          </a:xfrm>
          <a:prstGeom prst="rect">
            <a:avLst/>
          </a:prstGeom>
        </p:spPr>
      </p:pic>
      <p:sp>
        <p:nvSpPr>
          <p:cNvPr id="13" name="Rectangle 5"/>
          <p:cNvSpPr/>
          <p:nvPr userDrawn="1"/>
        </p:nvSpPr>
        <p:spPr>
          <a:xfrm flipH="1">
            <a:off x="249616" y="230143"/>
            <a:ext cx="1703911" cy="19847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3993542" y="6495120"/>
            <a:ext cx="3493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2114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1650682"/>
            <a:ext cx="12192000" cy="298227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56247" y="1788160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Title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56247" y="2589261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Subtitle</a:t>
            </a:r>
            <a:endParaRPr lang="en-US" altLang="ko-KR" dirty="0"/>
          </a:p>
        </p:txBody>
      </p:sp>
      <p:sp>
        <p:nvSpPr>
          <p:cNvPr id="4" name="文本框 3"/>
          <p:cNvSpPr txBox="1"/>
          <p:nvPr userDrawn="1"/>
        </p:nvSpPr>
        <p:spPr>
          <a:xfrm>
            <a:off x="9838247" y="529482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856247" y="3277057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856247" y="3745010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856247" y="4164424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8340" y="5382319"/>
            <a:ext cx="2675446" cy="420735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/>
        </p:nvSpPr>
        <p:spPr>
          <a:xfrm>
            <a:off x="856247" y="5382319"/>
            <a:ext cx="355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latin typeface="Calibri"/>
              </a:rPr>
              <a:t>www.pharmablock.com</a:t>
            </a:r>
          </a:p>
          <a:p>
            <a:r>
              <a:rPr lang="en-US" altLang="zh-CN" dirty="0">
                <a:solidFill>
                  <a:srgbClr val="000000"/>
                </a:solidFill>
                <a:latin typeface="Calibri"/>
              </a:rPr>
              <a:t>product.pharmablock.com</a:t>
            </a:r>
            <a:endParaRPr lang="zh-CN" alt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856247" y="1268012"/>
            <a:ext cx="658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7821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占位符 22"/>
          <p:cNvSpPr>
            <a:spLocks noGrp="1"/>
          </p:cNvSpPr>
          <p:nvPr>
            <p:ph type="body" sz="quarter" idx="12" hasCustomPrompt="1"/>
          </p:nvPr>
        </p:nvSpPr>
        <p:spPr>
          <a:xfrm>
            <a:off x="8889999" y="0"/>
            <a:ext cx="2946400" cy="53659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13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36320" y="3113381"/>
            <a:ext cx="7397750" cy="7413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 smtClean="0"/>
              <a:t>Title</a:t>
            </a:r>
            <a:endParaRPr lang="zh-CN" altLang="en-US" dirty="0"/>
          </a:p>
        </p:txBody>
      </p:sp>
      <p:cxnSp>
        <p:nvCxnSpPr>
          <p:cNvPr id="15" name="直接连接符 14"/>
          <p:cNvCxnSpPr/>
          <p:nvPr userDrawn="1"/>
        </p:nvCxnSpPr>
        <p:spPr>
          <a:xfrm>
            <a:off x="-20" y="628849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4" y="226445"/>
            <a:ext cx="3098780" cy="487308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 flipV="1">
            <a:off x="0" y="777314"/>
            <a:ext cx="8889999" cy="36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993542" y="6495120"/>
            <a:ext cx="3493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88828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1-ro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6" y="70172"/>
            <a:ext cx="11136573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 smtClean="0"/>
              <a:t>Title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quarter" idx="16" hasCustomPrompt="1"/>
          </p:nvPr>
        </p:nvSpPr>
        <p:spPr>
          <a:xfrm>
            <a:off x="450376" y="1016597"/>
            <a:ext cx="11188700" cy="5197936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CN" dirty="0" smtClean="0"/>
              <a:t>Body text 1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Body text 2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Body text 3</a:t>
            </a:r>
            <a:endParaRPr lang="zh-CN" altLang="en-US" dirty="0" smtClean="0"/>
          </a:p>
        </p:txBody>
      </p:sp>
      <p:sp>
        <p:nvSpPr>
          <p:cNvPr id="15" name="文本框 14"/>
          <p:cNvSpPr txBox="1"/>
          <p:nvPr userDrawn="1"/>
        </p:nvSpPr>
        <p:spPr>
          <a:xfrm>
            <a:off x="1" y="6510422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  <p:cxnSp>
        <p:nvCxnSpPr>
          <p:cNvPr id="16" name="直接连接符 15"/>
          <p:cNvCxnSpPr/>
          <p:nvPr userDrawn="1"/>
        </p:nvCxnSpPr>
        <p:spPr>
          <a:xfrm flipV="1">
            <a:off x="0" y="6475278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1063" y="206500"/>
            <a:ext cx="2002037" cy="31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683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2-ro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6" y="70172"/>
            <a:ext cx="11136573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 smtClean="0"/>
              <a:t>Title</a:t>
            </a:r>
            <a:endParaRPr lang="zh-CN" altLang="en-US" dirty="0" smtClean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0376" y="686485"/>
            <a:ext cx="11136573" cy="407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Subtitle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quarter" idx="16" hasCustomPrompt="1"/>
          </p:nvPr>
        </p:nvSpPr>
        <p:spPr>
          <a:xfrm>
            <a:off x="450850" y="1371600"/>
            <a:ext cx="11188700" cy="4800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742950" indent="-285750">
              <a:buFont typeface="Wingdings" panose="05000000000000000000" pitchFamily="2" charset="2"/>
              <a:buChar char="Ø"/>
              <a:defRPr sz="2000"/>
            </a:lvl2pPr>
            <a:lvl3pPr marL="1143000" indent="-228600">
              <a:buFont typeface="Wingdings" panose="05000000000000000000" pitchFamily="2" charset="2"/>
              <a:buChar char="ü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CN" dirty="0" smtClean="0"/>
              <a:t>Body text 1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Body text 2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Body text 3</a:t>
            </a:r>
            <a:endParaRPr lang="zh-CN" altLang="en-US" dirty="0" smtClean="0"/>
          </a:p>
        </p:txBody>
      </p:sp>
      <p:cxnSp>
        <p:nvCxnSpPr>
          <p:cNvPr id="16" name="直接连接符 15"/>
          <p:cNvCxnSpPr/>
          <p:nvPr userDrawn="1"/>
        </p:nvCxnSpPr>
        <p:spPr>
          <a:xfrm flipV="1">
            <a:off x="0" y="6475278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1063" y="206500"/>
            <a:ext cx="2002037" cy="314836"/>
          </a:xfrm>
          <a:prstGeom prst="rect">
            <a:avLst/>
          </a:prstGeom>
        </p:spPr>
      </p:pic>
      <p:sp>
        <p:nvSpPr>
          <p:cNvPr id="11" name="文本框 10"/>
          <p:cNvSpPr txBox="1"/>
          <p:nvPr userDrawn="1"/>
        </p:nvSpPr>
        <p:spPr>
          <a:xfrm>
            <a:off x="1" y="6510422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8875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1-row title &amp;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7" y="72000"/>
            <a:ext cx="5594350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 smtClean="0"/>
              <a:t>Title</a:t>
            </a:r>
            <a:endParaRPr lang="zh-CN" altLang="en-US" dirty="0" smtClean="0"/>
          </a:p>
        </p:txBody>
      </p:sp>
      <p:sp>
        <p:nvSpPr>
          <p:cNvPr id="30" name="图片占位符 29"/>
          <p:cNvSpPr>
            <a:spLocks noGrp="1"/>
          </p:cNvSpPr>
          <p:nvPr>
            <p:ph type="pic" sz="quarter" idx="15"/>
          </p:nvPr>
        </p:nvSpPr>
        <p:spPr>
          <a:xfrm>
            <a:off x="6388100" y="0"/>
            <a:ext cx="58039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2" name="内容占位符 31"/>
          <p:cNvSpPr>
            <a:spLocks noGrp="1"/>
          </p:cNvSpPr>
          <p:nvPr>
            <p:ph sz="quarter" idx="16" hasCustomPrompt="1"/>
          </p:nvPr>
        </p:nvSpPr>
        <p:spPr>
          <a:xfrm>
            <a:off x="450376" y="920750"/>
            <a:ext cx="5594350" cy="50165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+mn-lt"/>
                <a:ea typeface="微软雅黑" panose="020B0503020204020204" pitchFamily="34" charset="-122"/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>
                <a:latin typeface="+mn-lt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 smtClean="0"/>
              <a:t>Body text 1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Body text 2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Body text 3</a:t>
            </a:r>
            <a:endParaRPr lang="zh-CN" altLang="en-US" dirty="0" smtClean="0"/>
          </a:p>
        </p:txBody>
      </p:sp>
      <p:cxnSp>
        <p:nvCxnSpPr>
          <p:cNvPr id="34" name="直接连接符 33"/>
          <p:cNvCxnSpPr/>
          <p:nvPr userDrawn="1"/>
        </p:nvCxnSpPr>
        <p:spPr>
          <a:xfrm>
            <a:off x="0" y="6486068"/>
            <a:ext cx="6388099" cy="354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 userDrawn="1"/>
        </p:nvSpPr>
        <p:spPr>
          <a:xfrm>
            <a:off x="2" y="6510422"/>
            <a:ext cx="638809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0758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2-row title &amp;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7" y="72000"/>
            <a:ext cx="5594824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accent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 smtClean="0"/>
              <a:t>Title</a:t>
            </a:r>
            <a:endParaRPr lang="zh-CN" altLang="en-US" dirty="0" smtClean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0377" y="683495"/>
            <a:ext cx="5594823" cy="407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Subtitle</a:t>
            </a:r>
            <a:endParaRPr lang="zh-CN" altLang="en-US" dirty="0" smtClean="0"/>
          </a:p>
        </p:txBody>
      </p:sp>
      <p:sp>
        <p:nvSpPr>
          <p:cNvPr id="30" name="图片占位符 29"/>
          <p:cNvSpPr>
            <a:spLocks noGrp="1"/>
          </p:cNvSpPr>
          <p:nvPr>
            <p:ph type="pic" sz="quarter" idx="15"/>
          </p:nvPr>
        </p:nvSpPr>
        <p:spPr>
          <a:xfrm>
            <a:off x="6388100" y="0"/>
            <a:ext cx="58039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2" name="内容占位符 31"/>
          <p:cNvSpPr>
            <a:spLocks noGrp="1"/>
          </p:cNvSpPr>
          <p:nvPr>
            <p:ph sz="quarter" idx="16" hasCustomPrompt="1"/>
          </p:nvPr>
        </p:nvSpPr>
        <p:spPr>
          <a:xfrm>
            <a:off x="450850" y="1409700"/>
            <a:ext cx="5594350" cy="50165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+mj-lt"/>
                <a:ea typeface="微软雅黑" panose="020B0503020204020204" pitchFamily="34" charset="-122"/>
              </a:defRPr>
            </a:lvl2pPr>
            <a:lvl3pPr marL="1200150" indent="-285750">
              <a:buFont typeface="Wingdings" panose="05000000000000000000" pitchFamily="2" charset="2"/>
              <a:buChar char="ü"/>
              <a:defRPr sz="1800">
                <a:latin typeface="+mj-lt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 smtClean="0"/>
              <a:t>Body text 1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Body text 2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Body text 3</a:t>
            </a:r>
            <a:endParaRPr lang="zh-CN" altLang="en-US" dirty="0" smtClean="0"/>
          </a:p>
          <a:p>
            <a:pPr lvl="0"/>
            <a:endParaRPr lang="zh-CN" altLang="en-US" dirty="0"/>
          </a:p>
        </p:txBody>
      </p:sp>
      <p:cxnSp>
        <p:nvCxnSpPr>
          <p:cNvPr id="34" name="直接连接符 33"/>
          <p:cNvCxnSpPr/>
          <p:nvPr userDrawn="1"/>
        </p:nvCxnSpPr>
        <p:spPr>
          <a:xfrm>
            <a:off x="0" y="6486068"/>
            <a:ext cx="6388099" cy="354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 userDrawn="1"/>
        </p:nvSpPr>
        <p:spPr>
          <a:xfrm>
            <a:off x="2" y="6510422"/>
            <a:ext cx="638809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5275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 userDrawn="1"/>
        </p:nvCxnSpPr>
        <p:spPr>
          <a:xfrm flipV="1">
            <a:off x="0" y="6475278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1063" y="206500"/>
            <a:ext cx="2002037" cy="314836"/>
          </a:xfrm>
          <a:prstGeom prst="rect">
            <a:avLst/>
          </a:prstGeom>
        </p:spPr>
      </p:pic>
      <p:sp>
        <p:nvSpPr>
          <p:cNvPr id="6" name="文本框 5"/>
          <p:cNvSpPr txBox="1"/>
          <p:nvPr userDrawn="1"/>
        </p:nvSpPr>
        <p:spPr>
          <a:xfrm>
            <a:off x="1" y="6510422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4EA2"/>
                </a:solidFill>
                <a:latin typeface="Calibri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400" b="1" dirty="0">
              <a:solidFill>
                <a:srgbClr val="004EA2"/>
              </a:solidFill>
              <a:latin typeface="Calibri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7549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1650682"/>
            <a:ext cx="12192000" cy="298227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56247" y="1788160"/>
            <a:ext cx="9724100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baseline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Title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56247" y="2589261"/>
            <a:ext cx="9724100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0" baseline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Subtitle</a:t>
            </a:r>
            <a:endParaRPr lang="en-US" altLang="ko-KR" dirty="0"/>
          </a:p>
        </p:txBody>
      </p:sp>
      <p:sp>
        <p:nvSpPr>
          <p:cNvPr id="4" name="文本框 3"/>
          <p:cNvSpPr txBox="1"/>
          <p:nvPr userDrawn="1"/>
        </p:nvSpPr>
        <p:spPr>
          <a:xfrm>
            <a:off x="9838247" y="529482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0" dirty="0" smtClean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专注化学 创新医药</a:t>
            </a:r>
            <a:endParaRPr lang="zh-CN" altLang="en-US" sz="2400" b="0" dirty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856247" y="3277057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Name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856247" y="3745010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Department</a:t>
            </a:r>
            <a:endParaRPr lang="zh-CN" altLang="en-US" dirty="0"/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856247" y="4164424"/>
            <a:ext cx="9724099" cy="411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Date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8340" y="5382319"/>
            <a:ext cx="2675446" cy="420735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/>
        </p:nvSpPr>
        <p:spPr>
          <a:xfrm>
            <a:off x="856247" y="5382319"/>
            <a:ext cx="355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+mj-lt"/>
              </a:rPr>
              <a:t>www.pharmablock.com</a:t>
            </a:r>
          </a:p>
          <a:p>
            <a:r>
              <a:rPr lang="en-US" altLang="zh-CN" dirty="0" smtClean="0">
                <a:latin typeface="+mj-lt"/>
              </a:rPr>
              <a:t>product.pharmablock.com</a:t>
            </a:r>
            <a:endParaRPr lang="zh-CN" altLang="en-US" dirty="0">
              <a:latin typeface="+mj-lt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856247" y="1268012"/>
            <a:ext cx="658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tx2"/>
                </a:solidFill>
                <a:latin typeface="+mj-lt"/>
                <a:ea typeface="华文新魏" panose="02010800040101010101" pitchFamily="2" charset="-122"/>
              </a:rPr>
              <a:t>Bridging Molecules for Innovative Medicines</a:t>
            </a:r>
            <a:endParaRPr lang="zh-CN" altLang="en-US" sz="1800" b="1" dirty="0">
              <a:solidFill>
                <a:schemeClr val="tx2"/>
              </a:solidFill>
              <a:latin typeface="+mj-lt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46157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6190" y="52071"/>
            <a:ext cx="11219620" cy="415498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>
                <a:solidFill>
                  <a:srgbClr val="007BB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5374" y="1226693"/>
            <a:ext cx="10561252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0"/>
            <a:ext cx="3901439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>
                  <a:tint val="75000"/>
                </a:prstClr>
              </a:solidFill>
              <a:latin typeface="Arial"/>
              <a:ea typeface="楷体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/>
                <a:ea typeface="楷体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5/8/2020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  <a:ea typeface="楷体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Arial"/>
                <a:ea typeface="楷体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>
              <a:solidFill>
                <a:prstClr val="black">
                  <a:tint val="75000"/>
                </a:prstClr>
              </a:solidFill>
              <a:latin typeface="Arial"/>
              <a:ea typeface="楷体"/>
            </a:endParaRPr>
          </a:p>
        </p:txBody>
      </p:sp>
    </p:spTree>
    <p:extLst>
      <p:ext uri="{BB962C8B-B14F-4D97-AF65-F5344CB8AC3E}">
        <p14:creationId xmlns:p14="http://schemas.microsoft.com/office/powerpoint/2010/main" val="51317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占位符 22"/>
          <p:cNvSpPr>
            <a:spLocks noGrp="1"/>
          </p:cNvSpPr>
          <p:nvPr>
            <p:ph type="body" sz="quarter" idx="12" hasCustomPrompt="1"/>
          </p:nvPr>
        </p:nvSpPr>
        <p:spPr>
          <a:xfrm>
            <a:off x="8889999" y="0"/>
            <a:ext cx="2946400" cy="53659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13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36320" y="3113381"/>
            <a:ext cx="7397750" cy="7413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 smtClean="0"/>
              <a:t>Title</a:t>
            </a:r>
            <a:endParaRPr lang="zh-CN" altLang="en-US" dirty="0"/>
          </a:p>
        </p:txBody>
      </p:sp>
      <p:cxnSp>
        <p:nvCxnSpPr>
          <p:cNvPr id="15" name="直接连接符 14"/>
          <p:cNvCxnSpPr/>
          <p:nvPr userDrawn="1"/>
        </p:nvCxnSpPr>
        <p:spPr>
          <a:xfrm>
            <a:off x="-20" y="628849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4" y="226445"/>
            <a:ext cx="3098780" cy="487308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 flipV="1">
            <a:off x="0" y="777314"/>
            <a:ext cx="8889999" cy="36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3993542" y="6495120"/>
            <a:ext cx="3493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i="0" kern="1200" dirty="0" smtClean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  <a:cs typeface="+mn-cs"/>
              </a:rPr>
              <a:t>Bridging Molecules</a:t>
            </a:r>
            <a:r>
              <a:rPr lang="en-US" altLang="zh-CN" sz="1400" b="1" i="0" kern="1200" baseline="0" dirty="0" smtClean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  <a:cs typeface="+mn-cs"/>
              </a:rPr>
              <a:t> for Innovative Medicines</a:t>
            </a:r>
            <a:endParaRPr lang="zh-CN" altLang="en-US" sz="1400" b="1" i="0" kern="1200" dirty="0">
              <a:solidFill>
                <a:schemeClr val="accent1"/>
              </a:solidFill>
              <a:latin typeface="+mj-lt"/>
              <a:ea typeface="华文新魏" panose="0201080004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368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1-ro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6" y="70172"/>
            <a:ext cx="11136573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 smtClean="0"/>
              <a:t>Title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quarter" idx="16" hasCustomPrompt="1"/>
          </p:nvPr>
        </p:nvSpPr>
        <p:spPr>
          <a:xfrm>
            <a:off x="450376" y="1016597"/>
            <a:ext cx="11188700" cy="5197936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 baseline="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CN" dirty="0" smtClean="0"/>
              <a:t>Body text 1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Body text 2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Body text 3</a:t>
            </a:r>
            <a:endParaRPr lang="zh-CN" altLang="en-US" dirty="0" smtClean="0"/>
          </a:p>
        </p:txBody>
      </p:sp>
      <p:sp>
        <p:nvSpPr>
          <p:cNvPr id="15" name="文本框 14"/>
          <p:cNvSpPr txBox="1"/>
          <p:nvPr userDrawn="1"/>
        </p:nvSpPr>
        <p:spPr>
          <a:xfrm>
            <a:off x="1" y="6510422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i="0" dirty="0" smtClean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Bridging</a:t>
            </a:r>
            <a:r>
              <a:rPr lang="en-US" altLang="zh-CN" sz="1400" b="1" i="0" baseline="0" dirty="0" smtClean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 Molecules for Innovative Medicines</a:t>
            </a:r>
            <a:endParaRPr lang="zh-CN" altLang="en-US" sz="1400" b="1" i="0" dirty="0">
              <a:solidFill>
                <a:schemeClr val="accent1"/>
              </a:solidFill>
              <a:latin typeface="+mj-lt"/>
              <a:ea typeface="华文新魏" panose="02010800040101010101" pitchFamily="2" charset="-122"/>
            </a:endParaRPr>
          </a:p>
        </p:txBody>
      </p:sp>
      <p:cxnSp>
        <p:nvCxnSpPr>
          <p:cNvPr id="16" name="直接连接符 15"/>
          <p:cNvCxnSpPr/>
          <p:nvPr userDrawn="1"/>
        </p:nvCxnSpPr>
        <p:spPr>
          <a:xfrm flipV="1">
            <a:off x="0" y="6475278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1063" y="206500"/>
            <a:ext cx="2002037" cy="31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704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2-ro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6" y="70172"/>
            <a:ext cx="11136573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 smtClean="0"/>
              <a:t>Title</a:t>
            </a:r>
            <a:endParaRPr lang="zh-CN" altLang="en-US" dirty="0" smtClean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0376" y="675727"/>
            <a:ext cx="11136573" cy="407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Subtitle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quarter" idx="16" hasCustomPrompt="1"/>
          </p:nvPr>
        </p:nvSpPr>
        <p:spPr>
          <a:xfrm>
            <a:off x="450850" y="1371600"/>
            <a:ext cx="11188700" cy="4800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742950" indent="-285750">
              <a:buFont typeface="Wingdings" panose="05000000000000000000" pitchFamily="2" charset="2"/>
              <a:buChar char="Ø"/>
              <a:defRPr sz="2000"/>
            </a:lvl2pPr>
            <a:lvl3pPr marL="1143000" indent="-228600">
              <a:buFont typeface="Wingdings" panose="05000000000000000000" pitchFamily="2" charset="2"/>
              <a:buChar char="ü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CN" dirty="0" smtClean="0"/>
              <a:t>Body text 1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Body text 2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Body text 3</a:t>
            </a:r>
            <a:endParaRPr lang="zh-CN" altLang="en-US" dirty="0" smtClean="0"/>
          </a:p>
        </p:txBody>
      </p:sp>
      <p:cxnSp>
        <p:nvCxnSpPr>
          <p:cNvPr id="16" name="直接连接符 15"/>
          <p:cNvCxnSpPr/>
          <p:nvPr userDrawn="1"/>
        </p:nvCxnSpPr>
        <p:spPr>
          <a:xfrm flipV="1">
            <a:off x="0" y="6475278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1063" y="206500"/>
            <a:ext cx="2002037" cy="314836"/>
          </a:xfrm>
          <a:prstGeom prst="rect">
            <a:avLst/>
          </a:prstGeom>
        </p:spPr>
      </p:pic>
      <p:sp>
        <p:nvSpPr>
          <p:cNvPr id="11" name="文本框 10"/>
          <p:cNvSpPr txBox="1"/>
          <p:nvPr userDrawn="1"/>
        </p:nvSpPr>
        <p:spPr>
          <a:xfrm>
            <a:off x="1" y="6510422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i="0" dirty="0" smtClean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Bridging</a:t>
            </a:r>
            <a:r>
              <a:rPr lang="en-US" altLang="zh-CN" sz="1400" b="1" i="0" baseline="0" dirty="0" smtClean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 Molecules for Innovative Medicines</a:t>
            </a:r>
            <a:endParaRPr lang="zh-CN" altLang="en-US" sz="1400" b="1" i="0" dirty="0">
              <a:solidFill>
                <a:schemeClr val="accent1"/>
              </a:solidFill>
              <a:latin typeface="+mj-lt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5574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1-row title &amp;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7" y="72000"/>
            <a:ext cx="5594350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 smtClean="0"/>
              <a:t>Title</a:t>
            </a:r>
            <a:endParaRPr lang="zh-CN" altLang="en-US" dirty="0" smtClean="0"/>
          </a:p>
        </p:txBody>
      </p:sp>
      <p:sp>
        <p:nvSpPr>
          <p:cNvPr id="30" name="图片占位符 29"/>
          <p:cNvSpPr>
            <a:spLocks noGrp="1"/>
          </p:cNvSpPr>
          <p:nvPr>
            <p:ph type="pic" sz="quarter" idx="15"/>
          </p:nvPr>
        </p:nvSpPr>
        <p:spPr>
          <a:xfrm>
            <a:off x="6388100" y="0"/>
            <a:ext cx="58039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2" name="内容占位符 31"/>
          <p:cNvSpPr>
            <a:spLocks noGrp="1"/>
          </p:cNvSpPr>
          <p:nvPr>
            <p:ph sz="quarter" idx="16" hasCustomPrompt="1"/>
          </p:nvPr>
        </p:nvSpPr>
        <p:spPr>
          <a:xfrm>
            <a:off x="450376" y="920750"/>
            <a:ext cx="5594350" cy="50165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+mn-lt"/>
                <a:ea typeface="微软雅黑" panose="020B0503020204020204" pitchFamily="34" charset="-122"/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>
                <a:latin typeface="+mn-lt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 smtClean="0"/>
              <a:t>Body text 1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Body text 2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Body text 3</a:t>
            </a:r>
            <a:endParaRPr lang="zh-CN" altLang="en-US" dirty="0" smtClean="0"/>
          </a:p>
        </p:txBody>
      </p:sp>
      <p:cxnSp>
        <p:nvCxnSpPr>
          <p:cNvPr id="34" name="直接连接符 33"/>
          <p:cNvCxnSpPr/>
          <p:nvPr userDrawn="1"/>
        </p:nvCxnSpPr>
        <p:spPr>
          <a:xfrm>
            <a:off x="0" y="6486068"/>
            <a:ext cx="6388099" cy="354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 userDrawn="1"/>
        </p:nvSpPr>
        <p:spPr>
          <a:xfrm>
            <a:off x="2" y="6510422"/>
            <a:ext cx="638809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i="0" dirty="0" smtClean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Bridging</a:t>
            </a:r>
            <a:r>
              <a:rPr lang="en-US" altLang="zh-CN" sz="1400" b="1" i="0" baseline="0" dirty="0" smtClean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 Molecules for Innovative Medicines</a:t>
            </a:r>
            <a:endParaRPr lang="zh-CN" altLang="en-US" sz="1400" b="1" i="0" dirty="0">
              <a:solidFill>
                <a:schemeClr val="accent1"/>
              </a:solidFill>
              <a:latin typeface="+mj-lt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9781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2-row title &amp;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7" y="72000"/>
            <a:ext cx="5594824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chemeClr val="accent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zh-CN" dirty="0" smtClean="0"/>
              <a:t>Title</a:t>
            </a:r>
            <a:endParaRPr lang="zh-CN" altLang="en-US" dirty="0" smtClean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0377" y="683495"/>
            <a:ext cx="5594823" cy="407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 smtClean="0"/>
              <a:t>Subtitle</a:t>
            </a:r>
            <a:endParaRPr lang="zh-CN" altLang="en-US" dirty="0" smtClean="0"/>
          </a:p>
        </p:txBody>
      </p:sp>
      <p:sp>
        <p:nvSpPr>
          <p:cNvPr id="30" name="图片占位符 29"/>
          <p:cNvSpPr>
            <a:spLocks noGrp="1"/>
          </p:cNvSpPr>
          <p:nvPr>
            <p:ph type="pic" sz="quarter" idx="15"/>
          </p:nvPr>
        </p:nvSpPr>
        <p:spPr>
          <a:xfrm>
            <a:off x="6388100" y="0"/>
            <a:ext cx="58039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2" name="内容占位符 31"/>
          <p:cNvSpPr>
            <a:spLocks noGrp="1"/>
          </p:cNvSpPr>
          <p:nvPr>
            <p:ph sz="quarter" idx="16" hasCustomPrompt="1"/>
          </p:nvPr>
        </p:nvSpPr>
        <p:spPr>
          <a:xfrm>
            <a:off x="450850" y="1409700"/>
            <a:ext cx="5594350" cy="50165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+mj-lt"/>
                <a:ea typeface="微软雅黑" panose="020B0503020204020204" pitchFamily="34" charset="-122"/>
              </a:defRPr>
            </a:lvl2pPr>
            <a:lvl3pPr marL="1200150" indent="-285750">
              <a:buFont typeface="Wingdings" panose="05000000000000000000" pitchFamily="2" charset="2"/>
              <a:buChar char="ü"/>
              <a:defRPr sz="1800">
                <a:latin typeface="+mj-lt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 smtClean="0"/>
              <a:t>Body text 1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Body text 2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Body text 3</a:t>
            </a:r>
            <a:endParaRPr lang="zh-CN" altLang="en-US" dirty="0" smtClean="0"/>
          </a:p>
          <a:p>
            <a:pPr lvl="0"/>
            <a:endParaRPr lang="zh-CN" altLang="en-US" dirty="0"/>
          </a:p>
        </p:txBody>
      </p:sp>
      <p:cxnSp>
        <p:nvCxnSpPr>
          <p:cNvPr id="34" name="直接连接符 33"/>
          <p:cNvCxnSpPr/>
          <p:nvPr userDrawn="1"/>
        </p:nvCxnSpPr>
        <p:spPr>
          <a:xfrm>
            <a:off x="0" y="6486068"/>
            <a:ext cx="6388099" cy="354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 userDrawn="1"/>
        </p:nvSpPr>
        <p:spPr>
          <a:xfrm>
            <a:off x="2" y="6510422"/>
            <a:ext cx="638809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i="0" dirty="0" smtClean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Bridging</a:t>
            </a:r>
            <a:r>
              <a:rPr lang="en-US" altLang="zh-CN" sz="1400" b="1" i="0" baseline="0" dirty="0" smtClean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 Molecules for Innovative Medicines</a:t>
            </a:r>
            <a:endParaRPr lang="zh-CN" altLang="en-US" sz="1400" b="1" i="0" dirty="0">
              <a:solidFill>
                <a:schemeClr val="accent1"/>
              </a:solidFill>
              <a:latin typeface="+mj-lt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895253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 userDrawn="1"/>
        </p:nvCxnSpPr>
        <p:spPr>
          <a:xfrm flipV="1">
            <a:off x="0" y="6290861"/>
            <a:ext cx="12192000" cy="107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 userDrawn="1"/>
        </p:nvSpPr>
        <p:spPr>
          <a:xfrm>
            <a:off x="1" y="6326005"/>
            <a:ext cx="12191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i="0" dirty="0" smtClean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Bridging</a:t>
            </a:r>
            <a:r>
              <a:rPr lang="en-US" altLang="zh-CN" sz="1400" b="1" i="0" baseline="0" dirty="0" smtClean="0">
                <a:solidFill>
                  <a:schemeClr val="accent1"/>
                </a:solidFill>
                <a:latin typeface="+mj-lt"/>
                <a:ea typeface="华文新魏" panose="02010800040101010101" pitchFamily="2" charset="-122"/>
              </a:rPr>
              <a:t> Molecules for Innovative Medicines</a:t>
            </a:r>
            <a:endParaRPr lang="zh-CN" altLang="en-US" sz="1400" b="1" i="0" dirty="0">
              <a:solidFill>
                <a:schemeClr val="accent1"/>
              </a:solidFill>
              <a:latin typeface="+mj-lt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385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323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6" r:id="rId2"/>
    <p:sldLayoutId id="2147483919" r:id="rId3"/>
    <p:sldLayoutId id="2147483920" r:id="rId4"/>
    <p:sldLayoutId id="2147483870" r:id="rId5"/>
    <p:sldLayoutId id="2147483865" r:id="rId6"/>
    <p:sldLayoutId id="2147483871" r:id="rId7"/>
    <p:sldLayoutId id="2147483867" r:id="rId8"/>
    <p:sldLayoutId id="2147483850" r:id="rId9"/>
    <p:sldLayoutId id="2147483934" r:id="rId10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74167-EF9E-424D-9CDB-2C4A0198D2CD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66094-C048-4FB1-B222-8F743B1C90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871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 userDrawn="1"/>
        </p:nvSpPr>
        <p:spPr>
          <a:xfrm>
            <a:off x="-1" y="6533977"/>
            <a:ext cx="22441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000000"/>
                </a:solidFill>
              </a:rPr>
              <a:t>Confidential </a:t>
            </a:r>
            <a:endParaRPr lang="zh-CN" altLang="en-US" sz="1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756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</p:sldLayoutIdLst>
  <p:transition spd="slow">
    <p:push dir="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 userDrawn="1"/>
        </p:nvSpPr>
        <p:spPr>
          <a:xfrm>
            <a:off x="-1" y="6533977"/>
            <a:ext cx="22441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000000"/>
                </a:solidFill>
                <a:latin typeface="Arial"/>
              </a:rPr>
              <a:t>Confidential </a:t>
            </a:r>
            <a:endParaRPr lang="zh-CN" altLang="en-US" sz="1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442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4.wmf"/><Relationship Id="rId3" Type="http://schemas.openxmlformats.org/officeDocument/2006/relationships/image" Target="../media/image2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9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1.wmf"/><Relationship Id="rId3" Type="http://schemas.openxmlformats.org/officeDocument/2006/relationships/image" Target="../media/image2.pn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9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8.wmf"/><Relationship Id="rId3" Type="http://schemas.openxmlformats.org/officeDocument/2006/relationships/image" Target="../media/image2.png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7526" y="720536"/>
            <a:ext cx="2195364" cy="34523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4136066" cy="6294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/>
              <a:t>Novel </a:t>
            </a:r>
          </a:p>
          <a:p>
            <a:pPr algn="ctr"/>
            <a:r>
              <a:rPr lang="en-US" altLang="zh-CN" sz="4400" b="1" dirty="0" smtClean="0"/>
              <a:t>Building Blocks </a:t>
            </a:r>
          </a:p>
          <a:p>
            <a:pPr algn="ctr"/>
            <a:r>
              <a:rPr lang="en-US" altLang="zh-CN" sz="4400" b="1" dirty="0" smtClean="0"/>
              <a:t>of the Week</a:t>
            </a:r>
            <a:endParaRPr lang="zh-CN" altLang="en-US" sz="4400" b="1" dirty="0"/>
          </a:p>
        </p:txBody>
      </p:sp>
      <p:sp>
        <p:nvSpPr>
          <p:cNvPr id="8" name="矩形 7"/>
          <p:cNvSpPr/>
          <p:nvPr/>
        </p:nvSpPr>
        <p:spPr>
          <a:xfrm>
            <a:off x="4371187" y="747163"/>
            <a:ext cx="3294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tx2"/>
                </a:solidFill>
              </a:rPr>
              <a:t>Cyclohexane compounds</a:t>
            </a:r>
            <a:endParaRPr lang="zh-CN" altLang="en-US" sz="2000" b="1" dirty="0">
              <a:solidFill>
                <a:schemeClr val="tx2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777729" y="5494919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PBHMA082</a:t>
            </a:r>
            <a:endParaRPr lang="zh-CN" altLang="en-US" dirty="0"/>
          </a:p>
        </p:txBody>
      </p:sp>
      <p:sp>
        <p:nvSpPr>
          <p:cNvPr id="50" name="矩形 49"/>
          <p:cNvSpPr/>
          <p:nvPr/>
        </p:nvSpPr>
        <p:spPr>
          <a:xfrm>
            <a:off x="7641767" y="5494919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PBJL799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10238386" y="5494919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PBEB0797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10013695" y="3092251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PBN20121362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4933346" y="3092251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PBT1750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7554946" y="3092251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PBLJ0774</a:t>
            </a:r>
            <a:endParaRPr lang="zh-CN" altLang="en-US" dirty="0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730063"/>
              </p:ext>
            </p:extLst>
          </p:nvPr>
        </p:nvGraphicFramePr>
        <p:xfrm>
          <a:off x="5187220" y="1808316"/>
          <a:ext cx="629856" cy="1208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2" name="ISIS/Draw Sketch" r:id="rId4" imgW="466560" imgH="895320" progId="ISISServer">
                  <p:embed/>
                </p:oleObj>
              </mc:Choice>
              <mc:Fallback>
                <p:oleObj name="ISIS/Draw Sketch" r:id="rId4" imgW="466560" imgH="89532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87220" y="1808316"/>
                        <a:ext cx="629856" cy="1208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94267"/>
              </p:ext>
            </p:extLst>
          </p:nvPr>
        </p:nvGraphicFramePr>
        <p:xfrm>
          <a:off x="7792707" y="1808316"/>
          <a:ext cx="629856" cy="1208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3" name="ISIS/Draw Sketch" r:id="rId6" imgW="466560" imgH="895320" progId="ISISServer">
                  <p:embed/>
                </p:oleObj>
              </mc:Choice>
              <mc:Fallback>
                <p:oleObj name="ISIS/Draw Sketch" r:id="rId6" imgW="466560" imgH="89532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92707" y="1808316"/>
                        <a:ext cx="629856" cy="1208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980372"/>
              </p:ext>
            </p:extLst>
          </p:nvPr>
        </p:nvGraphicFramePr>
        <p:xfrm>
          <a:off x="10541305" y="1769922"/>
          <a:ext cx="629856" cy="1247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4" name="ISIS/Draw Sketch" r:id="rId8" imgW="466560" imgH="923760" progId="ISISServer">
                  <p:embed/>
                </p:oleObj>
              </mc:Choice>
              <mc:Fallback>
                <p:oleObj name="ISIS/Draw Sketch" r:id="rId8" imgW="466560" imgH="92376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541305" y="1769922"/>
                        <a:ext cx="629856" cy="12470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085355"/>
              </p:ext>
            </p:extLst>
          </p:nvPr>
        </p:nvGraphicFramePr>
        <p:xfrm>
          <a:off x="5145134" y="4197879"/>
          <a:ext cx="707130" cy="1208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5" name="ISIS/Draw Sketch" r:id="rId10" imgW="523800" imgH="895320" progId="ISISServer">
                  <p:embed/>
                </p:oleObj>
              </mc:Choice>
              <mc:Fallback>
                <p:oleObj name="ISIS/Draw Sketch" r:id="rId10" imgW="523800" imgH="89532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45134" y="4197879"/>
                        <a:ext cx="707130" cy="1208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47794"/>
              </p:ext>
            </p:extLst>
          </p:nvPr>
        </p:nvGraphicFramePr>
        <p:xfrm>
          <a:off x="7792707" y="4197879"/>
          <a:ext cx="629856" cy="1208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6" name="ISIS/Draw Sketch" r:id="rId12" imgW="466560" imgH="895320" progId="ISISServer">
                  <p:embed/>
                </p:oleObj>
              </mc:Choice>
              <mc:Fallback>
                <p:oleObj name="ISIS/Draw Sketch" r:id="rId12" imgW="466560" imgH="89532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792707" y="4197879"/>
                        <a:ext cx="629856" cy="1208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739069"/>
              </p:ext>
            </p:extLst>
          </p:nvPr>
        </p:nvGraphicFramePr>
        <p:xfrm>
          <a:off x="10399879" y="3580659"/>
          <a:ext cx="912708" cy="1825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7" name="ISIS/Draw Sketch" r:id="rId14" imgW="676080" imgH="1352520" progId="ISISServer">
                  <p:embed/>
                </p:oleObj>
              </mc:Choice>
              <mc:Fallback>
                <p:oleObj name="ISIS/Draw Sketch" r:id="rId14" imgW="676080" imgH="135252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399879" y="3580659"/>
                        <a:ext cx="912708" cy="1825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836174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7526" y="720536"/>
            <a:ext cx="2195364" cy="34523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4136066" cy="6294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/>
              <a:t>Novel </a:t>
            </a:r>
          </a:p>
          <a:p>
            <a:pPr algn="ctr"/>
            <a:r>
              <a:rPr lang="en-US" altLang="zh-CN" sz="4400" b="1" dirty="0" smtClean="0"/>
              <a:t>Building Blocks </a:t>
            </a:r>
          </a:p>
          <a:p>
            <a:pPr algn="ctr"/>
            <a:r>
              <a:rPr lang="en-US" altLang="zh-CN" sz="4400" b="1" dirty="0" smtClean="0"/>
              <a:t>of the Week</a:t>
            </a:r>
            <a:endParaRPr lang="zh-CN" altLang="en-US" sz="4400" b="1" dirty="0"/>
          </a:p>
        </p:txBody>
      </p:sp>
      <p:sp>
        <p:nvSpPr>
          <p:cNvPr id="8" name="矩形 7"/>
          <p:cNvSpPr/>
          <p:nvPr/>
        </p:nvSpPr>
        <p:spPr>
          <a:xfrm>
            <a:off x="4371187" y="747163"/>
            <a:ext cx="3294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tx2"/>
                </a:solidFill>
              </a:rPr>
              <a:t>Naphthalene </a:t>
            </a:r>
            <a:r>
              <a:rPr lang="en-US" altLang="zh-CN" sz="2000" b="1" dirty="0" smtClean="0">
                <a:solidFill>
                  <a:schemeClr val="tx2"/>
                </a:solidFill>
              </a:rPr>
              <a:t>compounds</a:t>
            </a:r>
            <a:endParaRPr lang="zh-CN" altLang="en-US" sz="2000" b="1" dirty="0">
              <a:solidFill>
                <a:schemeClr val="tx2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0747894" y="3150121"/>
            <a:ext cx="1154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PBU1173</a:t>
            </a:r>
            <a:endParaRPr lang="zh-CN" altLang="en-US" dirty="0"/>
          </a:p>
        </p:txBody>
      </p:sp>
      <p:sp>
        <p:nvSpPr>
          <p:cNvPr id="50" name="矩形 49"/>
          <p:cNvSpPr/>
          <p:nvPr/>
        </p:nvSpPr>
        <p:spPr>
          <a:xfrm>
            <a:off x="5406727" y="5610348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PBW0193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7665679" y="5610348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PBW0203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8636925" y="3150121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PBTQ4222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4616254" y="3147434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PBW0253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6628548" y="3147434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PBW0222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9802278" y="5610348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PBW0202</a:t>
            </a:r>
            <a:endParaRPr lang="zh-CN" altLang="en-US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86191"/>
              </p:ext>
            </p:extLst>
          </p:nvPr>
        </p:nvGraphicFramePr>
        <p:xfrm>
          <a:off x="4616254" y="2011457"/>
          <a:ext cx="1272834" cy="951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3" name="ISIS/Draw Sketch" r:id="rId4" imgW="942840" imgH="704520" progId="ISISServer">
                  <p:embed/>
                </p:oleObj>
              </mc:Choice>
              <mc:Fallback>
                <p:oleObj name="ISIS/Draw Sketch" r:id="rId4" imgW="942840" imgH="70452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16254" y="2011457"/>
                        <a:ext cx="1272834" cy="9511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833109"/>
              </p:ext>
            </p:extLst>
          </p:nvPr>
        </p:nvGraphicFramePr>
        <p:xfrm>
          <a:off x="6604500" y="2011457"/>
          <a:ext cx="1272834" cy="951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4" name="ISIS/Draw Sketch" r:id="rId6" imgW="942840" imgH="704520" progId="ISISServer">
                  <p:embed/>
                </p:oleObj>
              </mc:Choice>
              <mc:Fallback>
                <p:oleObj name="ISIS/Draw Sketch" r:id="rId6" imgW="942840" imgH="70452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04500" y="2011457"/>
                        <a:ext cx="1272834" cy="9511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383610"/>
              </p:ext>
            </p:extLst>
          </p:nvPr>
        </p:nvGraphicFramePr>
        <p:xfrm>
          <a:off x="8748144" y="2011457"/>
          <a:ext cx="1054134" cy="951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5" name="ISIS/Draw Sketch" r:id="rId8" imgW="780840" imgH="704520" progId="ISISServer">
                  <p:embed/>
                </p:oleObj>
              </mc:Choice>
              <mc:Fallback>
                <p:oleObj name="ISIS/Draw Sketch" r:id="rId8" imgW="780840" imgH="70452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748144" y="2011457"/>
                        <a:ext cx="1054134" cy="9511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547151"/>
              </p:ext>
            </p:extLst>
          </p:nvPr>
        </p:nvGraphicFramePr>
        <p:xfrm>
          <a:off x="10747894" y="2024093"/>
          <a:ext cx="1054134" cy="938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6" name="ISIS/Draw Sketch" r:id="rId10" imgW="780840" imgH="695160" progId="ISISServer">
                  <p:embed/>
                </p:oleObj>
              </mc:Choice>
              <mc:Fallback>
                <p:oleObj name="ISIS/Draw Sketch" r:id="rId10" imgW="780840" imgH="69516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747894" y="2024093"/>
                        <a:ext cx="1054134" cy="938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998223"/>
              </p:ext>
            </p:extLst>
          </p:nvPr>
        </p:nvGraphicFramePr>
        <p:xfrm>
          <a:off x="5317864" y="4409821"/>
          <a:ext cx="1401138" cy="989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7" name="ISIS/Draw Sketch" r:id="rId12" imgW="1037880" imgH="733320" progId="ISISServer">
                  <p:embed/>
                </p:oleObj>
              </mc:Choice>
              <mc:Fallback>
                <p:oleObj name="ISIS/Draw Sketch" r:id="rId12" imgW="1037880" imgH="73332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317864" y="4409821"/>
                        <a:ext cx="1401138" cy="989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279564"/>
              </p:ext>
            </p:extLst>
          </p:nvPr>
        </p:nvGraphicFramePr>
        <p:xfrm>
          <a:off x="7628618" y="4435579"/>
          <a:ext cx="1298592" cy="964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8" name="ISIS/Draw Sketch" r:id="rId14" imgW="961920" imgH="714240" progId="ISISServer">
                  <p:embed/>
                </p:oleObj>
              </mc:Choice>
              <mc:Fallback>
                <p:oleObj name="ISIS/Draw Sketch" r:id="rId14" imgW="961920" imgH="71424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628618" y="4435579"/>
                        <a:ext cx="1298592" cy="964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543625"/>
              </p:ext>
            </p:extLst>
          </p:nvPr>
        </p:nvGraphicFramePr>
        <p:xfrm>
          <a:off x="9732612" y="4448701"/>
          <a:ext cx="1362744" cy="951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9" name="ISIS/Draw Sketch" r:id="rId16" imgW="1009440" imgH="704520" progId="ISISServer">
                  <p:embed/>
                </p:oleObj>
              </mc:Choice>
              <mc:Fallback>
                <p:oleObj name="ISIS/Draw Sketch" r:id="rId16" imgW="1009440" imgH="70452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732612" y="4448701"/>
                        <a:ext cx="1362744" cy="9511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78101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7526" y="720536"/>
            <a:ext cx="2195364" cy="34523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4136066" cy="6294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/>
              <a:t>Novel </a:t>
            </a:r>
          </a:p>
          <a:p>
            <a:pPr algn="ctr"/>
            <a:r>
              <a:rPr lang="en-US" altLang="zh-CN" sz="4400" b="1" dirty="0" smtClean="0"/>
              <a:t>Building Blocks </a:t>
            </a:r>
          </a:p>
          <a:p>
            <a:pPr algn="ctr"/>
            <a:r>
              <a:rPr lang="en-US" altLang="zh-CN" sz="4400" b="1" dirty="0" smtClean="0"/>
              <a:t>of the Week</a:t>
            </a:r>
            <a:endParaRPr lang="zh-CN" altLang="en-US" sz="4400" b="1" dirty="0"/>
          </a:p>
        </p:txBody>
      </p:sp>
      <p:sp>
        <p:nvSpPr>
          <p:cNvPr id="8" name="矩形 7"/>
          <p:cNvSpPr/>
          <p:nvPr/>
        </p:nvSpPr>
        <p:spPr>
          <a:xfrm>
            <a:off x="4371187" y="747163"/>
            <a:ext cx="2366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tx2"/>
                </a:solidFill>
              </a:rPr>
              <a:t>Spiro</a:t>
            </a:r>
            <a:r>
              <a:rPr lang="en-US" altLang="zh-CN" sz="2000" b="1" dirty="0" smtClean="0">
                <a:solidFill>
                  <a:schemeClr val="tx2"/>
                </a:solidFill>
              </a:rPr>
              <a:t> compounds</a:t>
            </a:r>
            <a:endParaRPr lang="zh-CN" altLang="en-US" sz="2000" b="1" dirty="0">
              <a:solidFill>
                <a:schemeClr val="tx2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8776265" y="3146027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PBU4564</a:t>
            </a:r>
            <a:endParaRPr lang="zh-CN" altLang="en-US" dirty="0"/>
          </a:p>
        </p:txBody>
      </p:sp>
      <p:sp>
        <p:nvSpPr>
          <p:cNvPr id="50" name="矩形 49"/>
          <p:cNvSpPr/>
          <p:nvPr/>
        </p:nvSpPr>
        <p:spPr>
          <a:xfrm>
            <a:off x="7629797" y="5514113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PBZ1850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10682690" y="3146027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PBZ3120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6632797" y="3146027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PBLLD0001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10160071" y="5514113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PB07217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4734722" y="3146027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PBA0253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171307" y="5514113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PBW0482</a:t>
            </a:r>
            <a:endParaRPr lang="zh-CN" altLang="en-US" dirty="0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09306"/>
              </p:ext>
            </p:extLst>
          </p:nvPr>
        </p:nvGraphicFramePr>
        <p:xfrm>
          <a:off x="9825020" y="4621068"/>
          <a:ext cx="1609452" cy="60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6" name="ISIS/Draw Sketch" r:id="rId4" imgW="1238040" imgH="466560" progId="ISISServer">
                  <p:embed/>
                </p:oleObj>
              </mc:Choice>
              <mc:Fallback>
                <p:oleObj name="ISIS/Draw Sketch" r:id="rId4" imgW="1238040" imgH="46656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25020" y="4621068"/>
                        <a:ext cx="1609452" cy="60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03873"/>
              </p:ext>
            </p:extLst>
          </p:nvPr>
        </p:nvGraphicFramePr>
        <p:xfrm>
          <a:off x="6670807" y="2203011"/>
          <a:ext cx="1287468" cy="71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7" name="ISIS/Draw Sketch" r:id="rId6" imgW="990360" imgH="552240" progId="ISISServer">
                  <p:embed/>
                </p:oleObj>
              </mc:Choice>
              <mc:Fallback>
                <p:oleObj name="ISIS/Draw Sketch" r:id="rId6" imgW="990360" imgH="55224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70807" y="2203011"/>
                        <a:ext cx="1287468" cy="717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80019"/>
              </p:ext>
            </p:extLst>
          </p:nvPr>
        </p:nvGraphicFramePr>
        <p:xfrm>
          <a:off x="4651914" y="2009111"/>
          <a:ext cx="1324908" cy="965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8" name="ISIS/Draw Sketch" r:id="rId8" imgW="1019160" imgH="742680" progId="ISISServer">
                  <p:embed/>
                </p:oleObj>
              </mc:Choice>
              <mc:Fallback>
                <p:oleObj name="ISIS/Draw Sketch" r:id="rId8" imgW="1019160" imgH="74268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51914" y="2009111"/>
                        <a:ext cx="1324908" cy="9654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756679"/>
              </p:ext>
            </p:extLst>
          </p:nvPr>
        </p:nvGraphicFramePr>
        <p:xfrm>
          <a:off x="8652260" y="2157467"/>
          <a:ext cx="1324908" cy="81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9" name="ISIS/Draw Sketch" r:id="rId10" imgW="1019160" imgH="628560" progId="ISISServer">
                  <p:embed/>
                </p:oleObj>
              </mc:Choice>
              <mc:Fallback>
                <p:oleObj name="ISIS/Draw Sketch" r:id="rId10" imgW="1019160" imgH="62856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652260" y="2157467"/>
                        <a:ext cx="1324908" cy="817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734860"/>
              </p:ext>
            </p:extLst>
          </p:nvPr>
        </p:nvGraphicFramePr>
        <p:xfrm>
          <a:off x="7102960" y="4616413"/>
          <a:ext cx="2005848" cy="60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0" name="ISIS/Draw Sketch" r:id="rId12" imgW="1542960" imgH="466560" progId="ISISServer">
                  <p:embed/>
                </p:oleObj>
              </mc:Choice>
              <mc:Fallback>
                <p:oleObj name="ISIS/Draw Sketch" r:id="rId12" imgW="1542960" imgH="46656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102960" y="4616413"/>
                        <a:ext cx="2005848" cy="60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69237"/>
              </p:ext>
            </p:extLst>
          </p:nvPr>
        </p:nvGraphicFramePr>
        <p:xfrm>
          <a:off x="10671153" y="2153403"/>
          <a:ext cx="1225692" cy="81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1" name="ISIS/Draw Sketch" r:id="rId14" imgW="942840" imgH="628560" progId="ISISServer">
                  <p:embed/>
                </p:oleObj>
              </mc:Choice>
              <mc:Fallback>
                <p:oleObj name="ISIS/Draw Sketch" r:id="rId14" imgW="942840" imgH="62856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671153" y="2153403"/>
                        <a:ext cx="1225692" cy="817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962496"/>
              </p:ext>
            </p:extLst>
          </p:nvPr>
        </p:nvGraphicFramePr>
        <p:xfrm>
          <a:off x="4952749" y="4505029"/>
          <a:ext cx="1436292" cy="829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2" name="ISIS/Draw Sketch" r:id="rId16" imgW="1104840" imgH="637920" progId="ISISServer">
                  <p:embed/>
                </p:oleObj>
              </mc:Choice>
              <mc:Fallback>
                <p:oleObj name="ISIS/Draw Sketch" r:id="rId16" imgW="1104840" imgH="63792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952749" y="4505029"/>
                        <a:ext cx="1436292" cy="829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98624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7526" y="720536"/>
            <a:ext cx="2195364" cy="34523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4136066" cy="6294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/>
              <a:t>Novel </a:t>
            </a:r>
          </a:p>
          <a:p>
            <a:pPr algn="ctr"/>
            <a:r>
              <a:rPr lang="en-US" altLang="zh-CN" sz="4400" b="1" dirty="0" smtClean="0"/>
              <a:t>Building Blocks </a:t>
            </a:r>
          </a:p>
          <a:p>
            <a:pPr algn="ctr"/>
            <a:r>
              <a:rPr lang="en-US" altLang="zh-CN" sz="4400" b="1" dirty="0" smtClean="0"/>
              <a:t>of the Week</a:t>
            </a:r>
            <a:endParaRPr lang="zh-CN" altLang="en-US" sz="4400" b="1" dirty="0"/>
          </a:p>
        </p:txBody>
      </p:sp>
      <p:sp>
        <p:nvSpPr>
          <p:cNvPr id="8" name="矩形 7"/>
          <p:cNvSpPr/>
          <p:nvPr/>
        </p:nvSpPr>
        <p:spPr>
          <a:xfrm>
            <a:off x="4371187" y="747163"/>
            <a:ext cx="2366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tx2"/>
                </a:solidFill>
              </a:rPr>
              <a:t>Spiro</a:t>
            </a:r>
            <a:r>
              <a:rPr lang="en-US" altLang="zh-CN" sz="2000" b="1" dirty="0" smtClean="0">
                <a:solidFill>
                  <a:schemeClr val="tx2"/>
                </a:solidFill>
              </a:rPr>
              <a:t> compounds</a:t>
            </a:r>
            <a:endParaRPr lang="zh-CN" altLang="en-US" sz="2000" b="1" dirty="0">
              <a:solidFill>
                <a:schemeClr val="tx2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7628266" y="5514113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PBZ2426</a:t>
            </a:r>
            <a:endParaRPr lang="zh-CN" altLang="en-US" dirty="0"/>
          </a:p>
        </p:txBody>
      </p:sp>
      <p:sp>
        <p:nvSpPr>
          <p:cNvPr id="50" name="矩形 49"/>
          <p:cNvSpPr/>
          <p:nvPr/>
        </p:nvSpPr>
        <p:spPr>
          <a:xfrm>
            <a:off x="5125569" y="3146027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PBZ3120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7590202" y="314602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PBZ3958-1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10260019" y="3146027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PBU4564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0125229" y="551411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PBLG100483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131304" y="5514113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PBZ3141</a:t>
            </a:r>
            <a:endParaRPr lang="zh-CN" altLang="en-US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4187"/>
              </p:ext>
            </p:extLst>
          </p:nvPr>
        </p:nvGraphicFramePr>
        <p:xfrm>
          <a:off x="10051338" y="4319835"/>
          <a:ext cx="1851552" cy="971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4" name="MarvinOLE" r:id="rId4" imgW="1542960" imgH="809640" progId="MarvinOLE.Document">
                  <p:embed/>
                </p:oleObj>
              </mc:Choice>
              <mc:Fallback>
                <p:oleObj name="MarvinOLE" r:id="rId4" imgW="1542960" imgH="80964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51338" y="4319835"/>
                        <a:ext cx="1851552" cy="971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622520"/>
              </p:ext>
            </p:extLst>
          </p:nvPr>
        </p:nvGraphicFramePr>
        <p:xfrm>
          <a:off x="7577058" y="1837018"/>
          <a:ext cx="1348704" cy="1074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5" name="MarvinOLE" r:id="rId6" imgW="1123920" imgH="895320" progId="MarvinOLE.Document">
                  <p:embed/>
                </p:oleObj>
              </mc:Choice>
              <mc:Fallback>
                <p:oleObj name="MarvinOLE" r:id="rId6" imgW="1123920" imgH="89532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77058" y="1837018"/>
                        <a:ext cx="1348704" cy="1074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777704"/>
              </p:ext>
            </p:extLst>
          </p:nvPr>
        </p:nvGraphicFramePr>
        <p:xfrm>
          <a:off x="7423522" y="4159995"/>
          <a:ext cx="1783296" cy="1131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6" name="MarvinOLE" r:id="rId8" imgW="1486080" imgH="942840" progId="MarvinOLE.Document">
                  <p:embed/>
                </p:oleObj>
              </mc:Choice>
              <mc:Fallback>
                <p:oleObj name="MarvinOLE" r:id="rId8" imgW="1486080" imgH="94284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423522" y="4159995"/>
                        <a:ext cx="1783296" cy="1131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558963"/>
              </p:ext>
            </p:extLst>
          </p:nvPr>
        </p:nvGraphicFramePr>
        <p:xfrm>
          <a:off x="9836907" y="1819954"/>
          <a:ext cx="1783296" cy="11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7" name="MarvinOLE" r:id="rId10" imgW="1486080" imgH="923760" progId="MarvinOLE.Document">
                  <p:embed/>
                </p:oleObj>
              </mc:Choice>
              <mc:Fallback>
                <p:oleObj name="MarvinOLE" r:id="rId10" imgW="1486080" imgH="92376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836907" y="1819954"/>
                        <a:ext cx="1783296" cy="110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404245"/>
              </p:ext>
            </p:extLst>
          </p:nvPr>
        </p:nvGraphicFramePr>
        <p:xfrm>
          <a:off x="4887291" y="1808290"/>
          <a:ext cx="1623024" cy="11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8" name="MarvinOLE" r:id="rId12" imgW="1352520" imgH="923760" progId="MarvinOLE.Document">
                  <p:embed/>
                </p:oleObj>
              </mc:Choice>
              <mc:Fallback>
                <p:oleObj name="MarvinOLE" r:id="rId12" imgW="1352520" imgH="92376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887291" y="1808290"/>
                        <a:ext cx="1623024" cy="110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145417"/>
              </p:ext>
            </p:extLst>
          </p:nvPr>
        </p:nvGraphicFramePr>
        <p:xfrm>
          <a:off x="4887291" y="4176376"/>
          <a:ext cx="1691712" cy="1120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9" name="MarvinOLE" r:id="rId14" imgW="1409760" imgH="933480" progId="MarvinOLE.Document">
                  <p:embed/>
                </p:oleObj>
              </mc:Choice>
              <mc:Fallback>
                <p:oleObj name="MarvinOLE" r:id="rId14" imgW="1409760" imgH="933480" progId="MarvinOLE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887291" y="4176376"/>
                        <a:ext cx="1691712" cy="1120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199192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主题​​">
  <a:themeElements>
    <a:clrScheme name="蓝色调">
      <a:dk1>
        <a:srgbClr val="000000"/>
      </a:dk1>
      <a:lt1>
        <a:srgbClr val="FFFFFF"/>
      </a:lt1>
      <a:dk2>
        <a:srgbClr val="004EA2"/>
      </a:dk2>
      <a:lt2>
        <a:srgbClr val="FFFFFF"/>
      </a:lt2>
      <a:accent1>
        <a:srgbClr val="004EA2"/>
      </a:accent1>
      <a:accent2>
        <a:srgbClr val="4BACC6"/>
      </a:accent2>
      <a:accent3>
        <a:srgbClr val="5F5BAE"/>
      </a:accent3>
      <a:accent4>
        <a:srgbClr val="8064A2"/>
      </a:accent4>
      <a:accent5>
        <a:srgbClr val="FFFFFF"/>
      </a:accent5>
      <a:accent6>
        <a:srgbClr val="BFBFBF"/>
      </a:accent6>
      <a:hlink>
        <a:srgbClr val="0000FF"/>
      </a:hlink>
      <a:folHlink>
        <a:srgbClr val="800080"/>
      </a:folHlink>
    </a:clrScheme>
    <a:fontScheme name="自定义 6">
      <a:majorFont>
        <a:latin typeface="Calibri"/>
        <a:ea typeface="楷体"/>
        <a:cs typeface=""/>
      </a:majorFont>
      <a:minorFont>
        <a:latin typeface="Calibri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自定义 4">
      <a:dk1>
        <a:srgbClr val="000000"/>
      </a:dk1>
      <a:lt1>
        <a:srgbClr val="FFFFFF"/>
      </a:lt1>
      <a:dk2>
        <a:srgbClr val="004EA2"/>
      </a:dk2>
      <a:lt2>
        <a:srgbClr val="FFFFFF"/>
      </a:lt2>
      <a:accent1>
        <a:srgbClr val="004EA2"/>
      </a:accent1>
      <a:accent2>
        <a:srgbClr val="4BACC6"/>
      </a:accent2>
      <a:accent3>
        <a:srgbClr val="5F5BAE"/>
      </a:accent3>
      <a:accent4>
        <a:srgbClr val="8064A2"/>
      </a:accent4>
      <a:accent5>
        <a:srgbClr val="92CDDC"/>
      </a:accent5>
      <a:accent6>
        <a:srgbClr val="BFBFBF"/>
      </a:accent6>
      <a:hlink>
        <a:srgbClr val="0000FF"/>
      </a:hlink>
      <a:folHlink>
        <a:srgbClr val="800080"/>
      </a:folHlink>
    </a:clrScheme>
    <a:fontScheme name="自定义 6">
      <a:majorFont>
        <a:latin typeface="Calibri"/>
        <a:ea typeface="楷体"/>
        <a:cs typeface=""/>
      </a:majorFont>
      <a:minorFont>
        <a:latin typeface="Arial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主题​​">
  <a:themeElements>
    <a:clrScheme name="自定义 4">
      <a:dk1>
        <a:srgbClr val="000000"/>
      </a:dk1>
      <a:lt1>
        <a:srgbClr val="FFFFFF"/>
      </a:lt1>
      <a:dk2>
        <a:srgbClr val="004EA2"/>
      </a:dk2>
      <a:lt2>
        <a:srgbClr val="FFFFFF"/>
      </a:lt2>
      <a:accent1>
        <a:srgbClr val="004EA2"/>
      </a:accent1>
      <a:accent2>
        <a:srgbClr val="4BACC6"/>
      </a:accent2>
      <a:accent3>
        <a:srgbClr val="5F5BAE"/>
      </a:accent3>
      <a:accent4>
        <a:srgbClr val="8064A2"/>
      </a:accent4>
      <a:accent5>
        <a:srgbClr val="92CDDC"/>
      </a:accent5>
      <a:accent6>
        <a:srgbClr val="BFBFBF"/>
      </a:accent6>
      <a:hlink>
        <a:srgbClr val="0000FF"/>
      </a:hlink>
      <a:folHlink>
        <a:srgbClr val="800080"/>
      </a:folHlink>
    </a:clrScheme>
    <a:fontScheme name="自定义 6">
      <a:majorFont>
        <a:latin typeface="Calibri"/>
        <a:ea typeface="楷体"/>
        <a:cs typeface=""/>
      </a:majorFont>
      <a:minorFont>
        <a:latin typeface="Arial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96705</TotalTime>
  <Pages>0</Pages>
  <Words>58</Words>
  <Characters>0</Characters>
  <Application>Microsoft Office PowerPoint</Application>
  <DocSecurity>0</DocSecurity>
  <PresentationFormat>宽屏</PresentationFormat>
  <Lines>0</Lines>
  <Paragraphs>42</Paragraphs>
  <Slides>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4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8" baseType="lpstr">
      <vt:lpstr>华文新魏</vt:lpstr>
      <vt:lpstr>楷体</vt:lpstr>
      <vt:lpstr>宋体</vt:lpstr>
      <vt:lpstr>微软雅黑</vt:lpstr>
      <vt:lpstr>Arial</vt:lpstr>
      <vt:lpstr>Calibri</vt:lpstr>
      <vt:lpstr>Calibri Light</vt:lpstr>
      <vt:lpstr>Wingdings</vt:lpstr>
      <vt:lpstr>Office 主题​​</vt:lpstr>
      <vt:lpstr>自定义设计方案</vt:lpstr>
      <vt:lpstr>1_Office 主题​​</vt:lpstr>
      <vt:lpstr>2_Office 主题​​</vt:lpstr>
      <vt:lpstr>ISIS/Draw Sketch</vt:lpstr>
      <vt:lpstr>MarvinOLE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 Chen(陈谌)</dc:creator>
  <cp:lastModifiedBy>Huan Cui (崔欢)</cp:lastModifiedBy>
  <cp:revision>1905</cp:revision>
  <cp:lastPrinted>2018-06-07T02:54:39Z</cp:lastPrinted>
  <dcterms:created xsi:type="dcterms:W3CDTF">2013-07-01T03:05:00Z</dcterms:created>
  <dcterms:modified xsi:type="dcterms:W3CDTF">2020-05-08T06:42:33Z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2052-9.1.0.4716</vt:lpwstr>
  </property>
</Properties>
</file>